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  <p:sldMasterId id="2147483706" r:id="rId3"/>
  </p:sldMasterIdLst>
  <p:notesMasterIdLst>
    <p:notesMasterId r:id="rId17"/>
  </p:notesMasterIdLst>
  <p:sldIdLst>
    <p:sldId id="256" r:id="rId4"/>
    <p:sldId id="285" r:id="rId5"/>
    <p:sldId id="290" r:id="rId6"/>
    <p:sldId id="292" r:id="rId7"/>
    <p:sldId id="293" r:id="rId8"/>
    <p:sldId id="286" r:id="rId9"/>
    <p:sldId id="287" r:id="rId10"/>
    <p:sldId id="288" r:id="rId11"/>
    <p:sldId id="289" r:id="rId12"/>
    <p:sldId id="291" r:id="rId13"/>
    <p:sldId id="294" r:id="rId14"/>
    <p:sldId id="29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C9FD0-9272-4EB2-813E-6AD2E2A216C4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0D94-91A6-4B3B-82E1-3E109087E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0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9e150402ab1e01fb6202a92d5588eefb/e6c17586d8ca/edit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png"/><Relationship Id="rId5" Type="http://schemas.openxmlformats.org/officeDocument/2006/relationships/hyperlink" Target="http://experience.sap.com/designservices/scenes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8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9214-F451-477A-B617-5C74A4CD23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en-US" dirty="0" err="1"/>
              <a:t>Veranstaltungstitel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</a:t>
            </a:r>
            <a:r>
              <a:rPr lang="en-US" dirty="0" err="1"/>
              <a:t>Sommersemester</a:t>
            </a:r>
            <a:r>
              <a:rPr lang="en-US" dirty="0"/>
              <a:t> 20/21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15C8F-4B03-4CAB-938B-829BF391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F516-0775-41B4-B5FF-D1F600015AC1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34EB5-5905-4004-9361-2CA7FD68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82FF6-A66B-48BE-88D8-FC37E170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A1EF6-38BD-4E81-B557-EDB860F5CA0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9266861" y="4652186"/>
            <a:ext cx="4258491" cy="18763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6" y="4872116"/>
            <a:ext cx="2102613" cy="144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3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Überschrift und Kreis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sp>
        <p:nvSpPr>
          <p:cNvPr id="12" name="Freeform: Shape 7696"/>
          <p:cNvSpPr/>
          <p:nvPr/>
        </p:nvSpPr>
        <p:spPr>
          <a:xfrm rot="4800">
            <a:off x="1323871" y="1834296"/>
            <a:ext cx="2180965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7697"/>
          <p:cNvSpPr/>
          <p:nvPr/>
        </p:nvSpPr>
        <p:spPr>
          <a:xfrm rot="4800">
            <a:off x="4426259" y="1829922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7698"/>
          <p:cNvSpPr/>
          <p:nvPr/>
        </p:nvSpPr>
        <p:spPr>
          <a:xfrm rot="4800">
            <a:off x="7520831" y="1829922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1540" y="4493532"/>
            <a:ext cx="1753899" cy="33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1600" b="1" kern="1200" dirty="0" err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Punkt</a:t>
            </a:r>
            <a:r>
              <a:rPr lang="en-US" dirty="0"/>
              <a:t> 01</a:t>
            </a:r>
            <a:endParaRPr lang="en-IN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649733" y="4493532"/>
            <a:ext cx="1918767" cy="33065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1600" b="1" kern="1200" dirty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2pPr>
            <a:lvl3pPr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3pPr>
            <a:lvl4pPr marL="13716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4pPr>
            <a:lvl5pPr marL="1828800" indent="0">
              <a:buFontTx/>
              <a:buNone/>
              <a:defRPr lang="de-DE" sz="2000" kern="1200" baseline="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5pPr>
          </a:lstStyle>
          <a:p>
            <a:pPr lvl="0"/>
            <a:r>
              <a:rPr lang="de-DE" dirty="0"/>
              <a:t>Punkt 03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35865" y="4910302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SzPct val="65000"/>
              <a:buFontTx/>
              <a:buNone/>
              <a:tabLst>
                <a:tab pos="1704975" algn="l"/>
              </a:tabLst>
              <a:defRPr lang="de-DE" sz="1600" kern="1200" baseline="0" dirty="0" err="1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Zwei- oder dreizeiliger Beispieltext für</a:t>
            </a:r>
            <a:b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Information im Kreis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63248" y="4490908"/>
            <a:ext cx="1878659" cy="3332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600" b="1" kern="1200" dirty="0" err="1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 err="1"/>
              <a:t>Punkt</a:t>
            </a:r>
            <a:r>
              <a:rPr lang="en-US" dirty="0"/>
              <a:t> 02</a:t>
            </a:r>
            <a:endParaRPr lang="en-IN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4424207" y="4908875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1600" kern="1200" baseline="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marL="0" lv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SzPct val="65000"/>
              <a:buFontTx/>
              <a:buNone/>
              <a:tabLst>
                <a:tab pos="1704975" algn="l"/>
              </a:tabLst>
            </a:pP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Zwei- oder dreizeiliger Beispieltext für</a:t>
            </a:r>
            <a:b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Information im Kreis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21" hasCustomPrompt="1"/>
          </p:nvPr>
        </p:nvSpPr>
        <p:spPr>
          <a:xfrm>
            <a:off x="7519306" y="4908875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FontTx/>
              <a:buNone/>
              <a:defRPr lang="de-DE" sz="1600" kern="12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Zwei- oder dreizeiliger Beispieltext für</a:t>
            </a:r>
            <a:br>
              <a:rPr lang="de-DE" dirty="0"/>
            </a:br>
            <a:r>
              <a:rPr lang="de-DE" dirty="0"/>
              <a:t>Information im Kreis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575285" y="2464677"/>
            <a:ext cx="167813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5400" b="1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679145" y="2444065"/>
            <a:ext cx="167813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5400" b="1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770048" y="2444065"/>
            <a:ext cx="167813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5400" b="1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415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0" grpId="0" build="p">
        <p:tmplLst>
          <p:tmpl lvl="1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  <p15:guide id="5" pos="2593">
          <p15:clr>
            <a:srgbClr val="FBAE40"/>
          </p15:clr>
        </p15:guide>
        <p15:guide id="6" orient="horz" pos="2840">
          <p15:clr>
            <a:srgbClr val="FBAE40"/>
          </p15:clr>
        </p15:guide>
        <p15:guide id="7" orient="horz" pos="2568">
          <p15:clr>
            <a:srgbClr val="FBAE40"/>
          </p15:clr>
        </p15:guide>
        <p15:guide id="8" pos="449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Abfolge Platz fü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37545" y="3759819"/>
            <a:ext cx="1440000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IN" sz="2000" b="1" kern="1200" baseline="0" dirty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Schritt</a:t>
            </a:r>
            <a:r>
              <a:rPr lang="en-US" dirty="0"/>
              <a:t> 01</a:t>
            </a:r>
            <a:endParaRPr lang="en-IN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39748" y="3753000"/>
            <a:ext cx="1440000" cy="36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000" b="1" kern="1200" baseline="0" dirty="0" smtClean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2pPr>
            <a:lvl3pPr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3pPr>
            <a:lvl4pPr marL="13716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4pPr>
            <a:lvl5pPr marL="1828800" indent="0">
              <a:buFontTx/>
              <a:buNone/>
              <a:defRPr lang="de-DE" sz="2000" kern="1200" baseline="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5pPr>
          </a:lstStyle>
          <a:p>
            <a:r>
              <a:rPr lang="en-US" dirty="0" err="1"/>
              <a:t>Schritt</a:t>
            </a:r>
            <a:r>
              <a:rPr lang="en-US" dirty="0"/>
              <a:t> 02</a:t>
            </a:r>
            <a:endParaRPr lang="en-IN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37545" y="4134368"/>
            <a:ext cx="1440000" cy="72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SzPct val="65000"/>
              <a:buFontTx/>
              <a:buNone/>
              <a:tabLst>
                <a:tab pos="1704975" algn="l"/>
              </a:tabLst>
              <a:defRPr lang="de-DE" sz="1600" kern="1200" baseline="0" dirty="0" err="1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Hier bitte Ihren Text einfügen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352940" y="3774368"/>
            <a:ext cx="1440000" cy="36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000" b="1" kern="1200" baseline="0" dirty="0" smtClean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</a:lstStyle>
          <a:p>
            <a:r>
              <a:rPr lang="en-US" dirty="0" err="1"/>
              <a:t>Schritt</a:t>
            </a:r>
            <a:r>
              <a:rPr lang="en-US" dirty="0"/>
              <a:t> 05</a:t>
            </a:r>
            <a:endParaRPr lang="en-IN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3287488" y="2826475"/>
            <a:ext cx="1440000" cy="72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1600" kern="1200" baseline="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Hier bitte Ihren Text einfügen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984686" y="2440126"/>
            <a:ext cx="1440000" cy="36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000" b="1" kern="1200" baseline="0" dirty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</a:lstStyle>
          <a:p>
            <a:r>
              <a:rPr lang="en-US" dirty="0" err="1"/>
              <a:t>Schritt</a:t>
            </a:r>
            <a:r>
              <a:rPr lang="en-US" dirty="0"/>
              <a:t> 02</a:t>
            </a:r>
            <a:endParaRPr lang="en-IN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5984686" y="2819949"/>
            <a:ext cx="1440000" cy="720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SzPct val="65000"/>
              <a:buFontTx/>
              <a:buNone/>
              <a:tabLst>
                <a:tab pos="1704975" algn="l"/>
              </a:tabLst>
              <a:defRPr lang="de-DE" sz="1600" kern="1200" baseline="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Hier bitte Ihren Text einfügen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7352940" y="4148500"/>
            <a:ext cx="1440000" cy="72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FontTx/>
              <a:buNone/>
              <a:defRPr sz="1600" baseline="0">
                <a:solidFill>
                  <a:schemeClr val="tx1"/>
                </a:solidFill>
              </a:defRPr>
            </a:lvl1pPr>
            <a:lvl2pPr>
              <a:defRPr sz="1600">
                <a:solidFill>
                  <a:srgbClr val="002B6A"/>
                </a:solidFill>
              </a:defRPr>
            </a:lvl2pPr>
            <a:lvl3pPr>
              <a:defRPr sz="1600">
                <a:solidFill>
                  <a:srgbClr val="002B6A"/>
                </a:solidFill>
              </a:defRPr>
            </a:lvl3pPr>
            <a:lvl4pPr>
              <a:defRPr sz="1600">
                <a:solidFill>
                  <a:srgbClr val="002B6A"/>
                </a:solidFill>
              </a:defRPr>
            </a:lvl4pPr>
            <a:lvl5pPr>
              <a:defRPr sz="1600">
                <a:solidFill>
                  <a:srgbClr val="002B6A"/>
                </a:solidFill>
              </a:defRPr>
            </a:lvl5pPr>
          </a:lstStyle>
          <a:p>
            <a:pPr lvl="0"/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Hier bitte Ihren Text einfügen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21" hasCustomPrompt="1"/>
          </p:nvPr>
        </p:nvSpPr>
        <p:spPr>
          <a:xfrm>
            <a:off x="4656000" y="4139654"/>
            <a:ext cx="1440000" cy="72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FontTx/>
              <a:buNone/>
              <a:defRPr lang="de-DE" sz="1600" kern="12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Hier bitte Ihren Text einfügen</a:t>
            </a:r>
          </a:p>
        </p:txBody>
      </p:sp>
      <p:sp>
        <p:nvSpPr>
          <p:cNvPr id="43" name="Arc 23"/>
          <p:cNvSpPr/>
          <p:nvPr/>
        </p:nvSpPr>
        <p:spPr>
          <a:xfrm rot="10800000">
            <a:off x="1656617" y="34203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Arc 24"/>
          <p:cNvSpPr/>
          <p:nvPr/>
        </p:nvSpPr>
        <p:spPr>
          <a:xfrm>
            <a:off x="3011025" y="1948356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Arc 26"/>
          <p:cNvSpPr/>
          <p:nvPr/>
        </p:nvSpPr>
        <p:spPr>
          <a:xfrm rot="10800000">
            <a:off x="4365433" y="34203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Arc 36"/>
          <p:cNvSpPr/>
          <p:nvPr/>
        </p:nvSpPr>
        <p:spPr>
          <a:xfrm>
            <a:off x="5719838" y="1961608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Arc 40"/>
          <p:cNvSpPr/>
          <p:nvPr/>
        </p:nvSpPr>
        <p:spPr>
          <a:xfrm rot="10800000">
            <a:off x="7074245" y="34203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8" name="Oval 41"/>
          <p:cNvSpPr/>
          <p:nvPr/>
        </p:nvSpPr>
        <p:spPr>
          <a:xfrm rot="10800000">
            <a:off x="7658315" y="4975189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9" name="Oval 42"/>
          <p:cNvSpPr/>
          <p:nvPr/>
        </p:nvSpPr>
        <p:spPr>
          <a:xfrm rot="10800000">
            <a:off x="6303908" y="1546981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50" name="Oval 43"/>
          <p:cNvSpPr/>
          <p:nvPr/>
        </p:nvSpPr>
        <p:spPr>
          <a:xfrm rot="10800000">
            <a:off x="4949502" y="4975189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51" name="Oval 44"/>
          <p:cNvSpPr/>
          <p:nvPr/>
        </p:nvSpPr>
        <p:spPr>
          <a:xfrm rot="10800000">
            <a:off x="3595094" y="1533729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52" name="Oval 45"/>
          <p:cNvSpPr/>
          <p:nvPr/>
        </p:nvSpPr>
        <p:spPr>
          <a:xfrm rot="10800000">
            <a:off x="2240686" y="4975189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287488" y="2436380"/>
            <a:ext cx="1440000" cy="36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IN" sz="2000" b="1" kern="1200" baseline="0" dirty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</a:lstStyle>
          <a:p>
            <a:r>
              <a:rPr lang="en-US" dirty="0" err="1"/>
              <a:t>Schritt</a:t>
            </a:r>
            <a:r>
              <a:rPr lang="en-US" dirty="0"/>
              <a:t> 02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232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  <p15:guide id="5" pos="2593">
          <p15:clr>
            <a:srgbClr val="FBAE40"/>
          </p15:clr>
        </p15:guide>
        <p15:guide id="6" orient="horz" pos="2840">
          <p15:clr>
            <a:srgbClr val="FBAE40"/>
          </p15:clr>
        </p15:guide>
        <p15:guide id="7" orient="horz" pos="2568">
          <p15:clr>
            <a:srgbClr val="FBAE40"/>
          </p15:clr>
        </p15:guide>
        <p15:guide id="8" pos="449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teile 1 cm = 10 %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sp>
        <p:nvSpPr>
          <p:cNvPr id="3" name="Freeform: Shape 2978">
            <a:extLst>
              <a:ext uri="{FF2B5EF4-FFF2-40B4-BE49-F238E27FC236}">
                <a16:creationId xmlns:a16="http://schemas.microsoft.com/office/drawing/2014/main" id="{BC4BF759-3320-8044-9488-185795DEF91D}"/>
              </a:ext>
            </a:extLst>
          </p:cNvPr>
          <p:cNvSpPr/>
          <p:nvPr/>
        </p:nvSpPr>
        <p:spPr>
          <a:xfrm>
            <a:off x="5770000" y="2561744"/>
            <a:ext cx="3600000" cy="219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Freeform: Shape 2991">
            <a:extLst>
              <a:ext uri="{FF2B5EF4-FFF2-40B4-BE49-F238E27FC236}">
                <a16:creationId xmlns:a16="http://schemas.microsoft.com/office/drawing/2014/main" id="{0ECB9FB3-D388-F34F-83E3-77EB25940642}"/>
              </a:ext>
            </a:extLst>
          </p:cNvPr>
          <p:cNvSpPr/>
          <p:nvPr/>
        </p:nvSpPr>
        <p:spPr>
          <a:xfrm>
            <a:off x="5770000" y="3558758"/>
            <a:ext cx="3600000" cy="219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Freeform: Shape 3004">
            <a:extLst>
              <a:ext uri="{FF2B5EF4-FFF2-40B4-BE49-F238E27FC236}">
                <a16:creationId xmlns:a16="http://schemas.microsoft.com/office/drawing/2014/main" id="{65F92976-AF92-7E47-8FD1-64CEC51281A0}"/>
              </a:ext>
            </a:extLst>
          </p:cNvPr>
          <p:cNvSpPr/>
          <p:nvPr/>
        </p:nvSpPr>
        <p:spPr>
          <a:xfrm>
            <a:off x="5770000" y="4555772"/>
            <a:ext cx="3600000" cy="219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2986">
            <a:extLst>
              <a:ext uri="{FF2B5EF4-FFF2-40B4-BE49-F238E27FC236}">
                <a16:creationId xmlns:a16="http://schemas.microsoft.com/office/drawing/2014/main" id="{4DE66ACE-B362-FD40-B737-62784B993E03}"/>
              </a:ext>
            </a:extLst>
          </p:cNvPr>
          <p:cNvSpPr/>
          <p:nvPr/>
        </p:nvSpPr>
        <p:spPr>
          <a:xfrm>
            <a:off x="4631032" y="2230433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6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999">
            <a:extLst>
              <a:ext uri="{FF2B5EF4-FFF2-40B4-BE49-F238E27FC236}">
                <a16:creationId xmlns:a16="http://schemas.microsoft.com/office/drawing/2014/main" id="{2D3B525A-742E-0F43-A1C4-FE60DC1B4ECF}"/>
              </a:ext>
            </a:extLst>
          </p:cNvPr>
          <p:cNvSpPr/>
          <p:nvPr/>
        </p:nvSpPr>
        <p:spPr>
          <a:xfrm>
            <a:off x="4631032" y="3225362"/>
            <a:ext cx="876768" cy="8805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2">
                <a:moveTo>
                  <a:pt x="231" y="116"/>
                </a:moveTo>
                <a:cubicBezTo>
                  <a:pt x="231" y="180"/>
                  <a:pt x="179" y="232"/>
                  <a:pt x="115" y="232"/>
                </a:cubicBezTo>
                <a:cubicBezTo>
                  <a:pt x="51" y="232"/>
                  <a:pt x="0" y="180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014">
            <a:extLst>
              <a:ext uri="{FF2B5EF4-FFF2-40B4-BE49-F238E27FC236}">
                <a16:creationId xmlns:a16="http://schemas.microsoft.com/office/drawing/2014/main" id="{A9686BDF-DDEB-654F-B7B6-5A8C3CAA89E5}"/>
              </a:ext>
            </a:extLst>
          </p:cNvPr>
          <p:cNvSpPr/>
          <p:nvPr/>
        </p:nvSpPr>
        <p:spPr>
          <a:xfrm>
            <a:off x="4631032" y="4224125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89918" y="2534766"/>
            <a:ext cx="1940517" cy="2681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de-DE" dirty="0"/>
              <a:t>Beispieltext Nr. 01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678448" y="3530652"/>
            <a:ext cx="1940400" cy="27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de-DE" dirty="0"/>
              <a:t>Beispieltext Nr. 02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78448" y="4527509"/>
            <a:ext cx="1940400" cy="27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de-DE" dirty="0"/>
              <a:t>Beispieltext Nr. 03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54288" y="2466835"/>
            <a:ext cx="853512" cy="6403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/>
            </a:lvl1pPr>
          </a:lstStyle>
          <a:p>
            <a:pPr lvl="0"/>
            <a:r>
              <a:rPr lang="de-DE" dirty="0"/>
              <a:t>50 %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642816" y="3457958"/>
            <a:ext cx="853200" cy="640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de-DE" dirty="0"/>
              <a:t>30 %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2816" y="4453402"/>
            <a:ext cx="853200" cy="640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80 %</a:t>
            </a:r>
          </a:p>
        </p:txBody>
      </p:sp>
    </p:spTree>
    <p:extLst>
      <p:ext uri="{BB962C8B-B14F-4D97-AF65-F5344CB8AC3E}">
        <p14:creationId xmlns:p14="http://schemas.microsoft.com/office/powerpoint/2010/main" val="901438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Überschrift Bild u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cxnSp>
        <p:nvCxnSpPr>
          <p:cNvPr id="14" name="Gerader Verbinder 13"/>
          <p:cNvCxnSpPr/>
          <p:nvPr/>
        </p:nvCxnSpPr>
        <p:spPr>
          <a:xfrm>
            <a:off x="6088319" y="2160000"/>
            <a:ext cx="432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platzhalt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5999575" y="2340000"/>
            <a:ext cx="4408744" cy="33489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de-DE" sz="1600" kern="120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>
              <a:lnSpc>
                <a:spcPts val="2400"/>
              </a:lnSpc>
            </a:pP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Stet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clita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kasd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gubergren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takimata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 hasCustomPrompt="1"/>
          </p:nvPr>
        </p:nvSpPr>
        <p:spPr>
          <a:xfrm>
            <a:off x="5999575" y="1728000"/>
            <a:ext cx="4408744" cy="4032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de-DE" sz="2000" kern="120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>
              <a:defRPr lang="de-DE" sz="2000" kern="120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2pPr>
            <a:lvl3pPr>
              <a:defRPr lang="de-DE" sz="2000" kern="120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3pPr>
            <a:lvl4pPr>
              <a:defRPr lang="de-DE" sz="2000" kern="120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4pPr>
            <a:lvl5pPr>
              <a:defRPr lang="de-DE" sz="2000" kern="120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5pPr>
          </a:lstStyle>
          <a:p>
            <a:pPr lvl="0"/>
            <a:r>
              <a:rPr lang="de-DE" dirty="0"/>
              <a:t>Überschrift kurz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95325" y="1700214"/>
            <a:ext cx="4321175" cy="521584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Hier Foto/Grafik platzieren</a:t>
            </a:r>
          </a:p>
        </p:txBody>
      </p:sp>
    </p:spTree>
    <p:extLst>
      <p:ext uri="{BB962C8B-B14F-4D97-AF65-F5344CB8AC3E}">
        <p14:creationId xmlns:p14="http://schemas.microsoft.com/office/powerpoint/2010/main" val="151140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  <p15:guide id="3" pos="3840">
          <p15:clr>
            <a:srgbClr val="FBAE40"/>
          </p15:clr>
        </p15:guide>
        <p15:guide id="4" pos="3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/Grafik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842000"/>
            <a:ext cx="9744075" cy="6826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Platz</a:t>
            </a:r>
            <a:r>
              <a:rPr lang="en-US" dirty="0"/>
              <a:t> für Text</a:t>
            </a:r>
            <a:endParaRPr lang="en-IN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-360600" y="620713"/>
            <a:ext cx="11160000" cy="5221287"/>
          </a:xfrm>
          <a:prstGeom prst="roundRect">
            <a:avLst>
              <a:gd name="adj" fmla="val 6086"/>
            </a:avLst>
          </a:prstGeo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de-DE" dirty="0"/>
              <a:t>   Hier großflächig Foto/Grafik platzieren</a:t>
            </a:r>
          </a:p>
        </p:txBody>
      </p:sp>
    </p:spTree>
    <p:extLst>
      <p:ext uri="{BB962C8B-B14F-4D97-AF65-F5344CB8AC3E}">
        <p14:creationId xmlns:p14="http://schemas.microsoft.com/office/powerpoint/2010/main" val="141992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  <p15:guide id="5" pos="2593">
          <p15:clr>
            <a:srgbClr val="FBAE40"/>
          </p15:clr>
        </p15:guide>
        <p15:guide id="6" orient="horz" pos="3680">
          <p15:clr>
            <a:srgbClr val="FBAE40"/>
          </p15:clr>
        </p15:guide>
        <p15:guide id="7" orient="horz" pos="411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Cya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9900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bei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130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dunkelblau">
    <p:bg>
      <p:bgPr>
        <a:solidFill>
          <a:srgbClr val="002B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304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00A1E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39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00A1E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cxnSp>
        <p:nvCxnSpPr>
          <p:cNvPr id="5" name="Straight Connector 3"/>
          <p:cNvCxnSpPr/>
          <p:nvPr/>
        </p:nvCxnSpPr>
        <p:spPr>
          <a:xfrm>
            <a:off x="982693" y="3855561"/>
            <a:ext cx="92255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7"/>
          <p:cNvGrpSpPr/>
          <p:nvPr/>
        </p:nvGrpSpPr>
        <p:grpSpPr>
          <a:xfrm>
            <a:off x="7124854" y="1587211"/>
            <a:ext cx="243264" cy="4680000"/>
            <a:chOff x="4480777" y="1449871"/>
            <a:chExt cx="182448" cy="3510000"/>
          </a:xfrm>
        </p:grpSpPr>
        <p:cxnSp>
          <p:nvCxnSpPr>
            <p:cNvPr id="7" name="Straight Connector 8"/>
            <p:cNvCxnSpPr/>
            <p:nvPr/>
          </p:nvCxnSpPr>
          <p:spPr>
            <a:xfrm>
              <a:off x="4572001" y="1449871"/>
              <a:ext cx="0" cy="35100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9"/>
            <p:cNvSpPr/>
            <p:nvPr/>
          </p:nvSpPr>
          <p:spPr>
            <a:xfrm flipV="1">
              <a:off x="4480777" y="3059913"/>
              <a:ext cx="182448" cy="182448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+mj-lt"/>
              </a:endParaRPr>
            </a:p>
          </p:txBody>
        </p:sp>
      </p:grpSp>
      <p:grpSp>
        <p:nvGrpSpPr>
          <p:cNvPr id="9" name="Group 24"/>
          <p:cNvGrpSpPr/>
          <p:nvPr/>
        </p:nvGrpSpPr>
        <p:grpSpPr>
          <a:xfrm>
            <a:off x="3822854" y="1529461"/>
            <a:ext cx="243264" cy="4680000"/>
            <a:chOff x="4480777" y="1550937"/>
            <a:chExt cx="182448" cy="3200400"/>
          </a:xfrm>
        </p:grpSpPr>
        <p:cxnSp>
          <p:nvCxnSpPr>
            <p:cNvPr id="10" name="Straight Connector 25"/>
            <p:cNvCxnSpPr/>
            <p:nvPr/>
          </p:nvCxnSpPr>
          <p:spPr>
            <a:xfrm>
              <a:off x="4572001" y="1550937"/>
              <a:ext cx="0" cy="32004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26"/>
            <p:cNvSpPr/>
            <p:nvPr/>
          </p:nvSpPr>
          <p:spPr>
            <a:xfrm flipV="1">
              <a:off x="4480777" y="3059913"/>
              <a:ext cx="182448" cy="182448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+mj-lt"/>
              </a:endParaRPr>
            </a:p>
          </p:txBody>
        </p:sp>
      </p:grpSp>
      <p:sp>
        <p:nvSpPr>
          <p:cNvPr id="14" name="Oval 28"/>
          <p:cNvSpPr/>
          <p:nvPr/>
        </p:nvSpPr>
        <p:spPr>
          <a:xfrm>
            <a:off x="1563083" y="1404499"/>
            <a:ext cx="1199539" cy="11980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Oval 37"/>
          <p:cNvSpPr/>
          <p:nvPr/>
        </p:nvSpPr>
        <p:spPr>
          <a:xfrm>
            <a:off x="1600798" y="4027509"/>
            <a:ext cx="1199539" cy="11980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Oval 44"/>
          <p:cNvSpPr/>
          <p:nvPr/>
        </p:nvSpPr>
        <p:spPr>
          <a:xfrm>
            <a:off x="4908956" y="1404499"/>
            <a:ext cx="1199539" cy="11980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Oval 47"/>
          <p:cNvSpPr/>
          <p:nvPr/>
        </p:nvSpPr>
        <p:spPr>
          <a:xfrm>
            <a:off x="4908956" y="4047268"/>
            <a:ext cx="1199539" cy="119808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Oval 59"/>
          <p:cNvSpPr/>
          <p:nvPr/>
        </p:nvSpPr>
        <p:spPr>
          <a:xfrm>
            <a:off x="8254829" y="1441795"/>
            <a:ext cx="1199539" cy="11980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Oval 67"/>
          <p:cNvSpPr/>
          <p:nvPr/>
        </p:nvSpPr>
        <p:spPr>
          <a:xfrm>
            <a:off x="8254829" y="4023820"/>
            <a:ext cx="1199539" cy="1198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platzhalter 56"/>
          <p:cNvSpPr>
            <a:spLocks noGrp="1"/>
          </p:cNvSpPr>
          <p:nvPr>
            <p:ph type="body" sz="quarter" idx="10" hasCustomPrompt="1"/>
          </p:nvPr>
        </p:nvSpPr>
        <p:spPr>
          <a:xfrm>
            <a:off x="886691" y="3265994"/>
            <a:ext cx="2622649" cy="449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600" kern="1200" dirty="0">
                <a:solidFill>
                  <a:schemeClr val="bg1">
                    <a:lumMod val="6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5" name="Textplatzhalter 60"/>
          <p:cNvSpPr>
            <a:spLocks noGrp="1"/>
          </p:cNvSpPr>
          <p:nvPr>
            <p:ph type="body" sz="quarter" idx="13" hasCustomPrompt="1"/>
          </p:nvPr>
        </p:nvSpPr>
        <p:spPr>
          <a:xfrm>
            <a:off x="886691" y="2958075"/>
            <a:ext cx="2622649" cy="255465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867" b="1" kern="1200" dirty="0" smtClean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38" name="Textplatzhalter 56"/>
          <p:cNvSpPr>
            <a:spLocks noGrp="1"/>
          </p:cNvSpPr>
          <p:nvPr>
            <p:ph type="body" sz="quarter" idx="14" hasCustomPrompt="1"/>
          </p:nvPr>
        </p:nvSpPr>
        <p:spPr>
          <a:xfrm>
            <a:off x="4315106" y="3258281"/>
            <a:ext cx="2622649" cy="449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600" kern="1200" dirty="0">
                <a:solidFill>
                  <a:schemeClr val="bg1">
                    <a:lumMod val="6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9" name="Textplatzhalter 60"/>
          <p:cNvSpPr>
            <a:spLocks noGrp="1"/>
          </p:cNvSpPr>
          <p:nvPr>
            <p:ph type="body" sz="quarter" idx="15" hasCustomPrompt="1"/>
          </p:nvPr>
        </p:nvSpPr>
        <p:spPr>
          <a:xfrm>
            <a:off x="4315106" y="2950362"/>
            <a:ext cx="2622649" cy="255465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867" b="1" kern="1200" dirty="0" smtClean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40" name="Textplatzhalter 56"/>
          <p:cNvSpPr>
            <a:spLocks noGrp="1"/>
          </p:cNvSpPr>
          <p:nvPr>
            <p:ph type="body" sz="quarter" idx="16" hasCustomPrompt="1"/>
          </p:nvPr>
        </p:nvSpPr>
        <p:spPr>
          <a:xfrm>
            <a:off x="7524618" y="3249441"/>
            <a:ext cx="2622649" cy="449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600" kern="1200" dirty="0">
                <a:solidFill>
                  <a:schemeClr val="bg1">
                    <a:lumMod val="6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1" name="Textplatzhalter 60"/>
          <p:cNvSpPr>
            <a:spLocks noGrp="1"/>
          </p:cNvSpPr>
          <p:nvPr>
            <p:ph type="body" sz="quarter" idx="17" hasCustomPrompt="1"/>
          </p:nvPr>
        </p:nvSpPr>
        <p:spPr>
          <a:xfrm>
            <a:off x="7524618" y="2941522"/>
            <a:ext cx="2622649" cy="255465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867" b="1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42" name="Textplatzhalter 56"/>
          <p:cNvSpPr>
            <a:spLocks noGrp="1"/>
          </p:cNvSpPr>
          <p:nvPr>
            <p:ph type="body" sz="quarter" idx="18" hasCustomPrompt="1"/>
          </p:nvPr>
        </p:nvSpPr>
        <p:spPr>
          <a:xfrm>
            <a:off x="886691" y="5646548"/>
            <a:ext cx="2622649" cy="449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600" kern="1200" dirty="0">
                <a:solidFill>
                  <a:schemeClr val="bg1">
                    <a:lumMod val="6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3" name="Textplatzhalter 60"/>
          <p:cNvSpPr>
            <a:spLocks noGrp="1"/>
          </p:cNvSpPr>
          <p:nvPr>
            <p:ph type="body" sz="quarter" idx="19" hasCustomPrompt="1"/>
          </p:nvPr>
        </p:nvSpPr>
        <p:spPr>
          <a:xfrm>
            <a:off x="886691" y="5338629"/>
            <a:ext cx="2622649" cy="255465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867" b="1" kern="1200" dirty="0" smtClean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44" name="Textplatzhalter 56"/>
          <p:cNvSpPr>
            <a:spLocks noGrp="1"/>
          </p:cNvSpPr>
          <p:nvPr>
            <p:ph type="body" sz="quarter" idx="20" hasCustomPrompt="1"/>
          </p:nvPr>
        </p:nvSpPr>
        <p:spPr>
          <a:xfrm>
            <a:off x="4315106" y="5638835"/>
            <a:ext cx="2622649" cy="449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600" kern="1200" dirty="0">
                <a:solidFill>
                  <a:schemeClr val="bg1">
                    <a:lumMod val="6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5" name="Textplatzhalter 60"/>
          <p:cNvSpPr>
            <a:spLocks noGrp="1"/>
          </p:cNvSpPr>
          <p:nvPr>
            <p:ph type="body" sz="quarter" idx="21" hasCustomPrompt="1"/>
          </p:nvPr>
        </p:nvSpPr>
        <p:spPr>
          <a:xfrm>
            <a:off x="4315106" y="5330916"/>
            <a:ext cx="2622649" cy="255465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867" b="1" kern="1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46" name="Textplatzhalter 56"/>
          <p:cNvSpPr>
            <a:spLocks noGrp="1"/>
          </p:cNvSpPr>
          <p:nvPr>
            <p:ph type="body" sz="quarter" idx="22" hasCustomPrompt="1"/>
          </p:nvPr>
        </p:nvSpPr>
        <p:spPr>
          <a:xfrm>
            <a:off x="7524618" y="5629995"/>
            <a:ext cx="2622649" cy="449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600" kern="1200" dirty="0">
                <a:solidFill>
                  <a:schemeClr val="bg1">
                    <a:lumMod val="6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7" name="Textplatzhalter 60"/>
          <p:cNvSpPr>
            <a:spLocks noGrp="1"/>
          </p:cNvSpPr>
          <p:nvPr>
            <p:ph type="body" sz="quarter" idx="23" hasCustomPrompt="1"/>
          </p:nvPr>
        </p:nvSpPr>
        <p:spPr>
          <a:xfrm>
            <a:off x="7524618" y="5322076"/>
            <a:ext cx="2622649" cy="255465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867" b="1" kern="1200" dirty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57249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zwei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5496" y="1728000"/>
            <a:ext cx="4409828" cy="33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IN" sz="2000" kern="120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Folien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Textblöcken</a:t>
            </a:r>
            <a:endParaRPr lang="en-IN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695325" y="2160000"/>
            <a:ext cx="432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6088319" y="2160000"/>
            <a:ext cx="432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605495" y="2340000"/>
            <a:ext cx="4409829" cy="33489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</a:lstStyle>
          <a:p>
            <a:pPr>
              <a:lnSpc>
                <a:spcPts val="2400"/>
              </a:lnSpc>
            </a:pP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utseter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b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b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clita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kasd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gubergren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takimata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sanctus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5999575" y="2340000"/>
            <a:ext cx="4408744" cy="33489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de-DE" sz="1600" kern="120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>
              <a:lnSpc>
                <a:spcPts val="2400"/>
              </a:lnSpc>
            </a:pP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Stet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clita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kasd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gubergren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takimata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 hasCustomPrompt="1"/>
          </p:nvPr>
        </p:nvSpPr>
        <p:spPr>
          <a:xfrm>
            <a:off x="5999575" y="1728000"/>
            <a:ext cx="4408744" cy="4032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de-DE" sz="2000" kern="120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>
              <a:defRPr lang="de-DE" sz="2000" kern="120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2pPr>
            <a:lvl3pPr>
              <a:defRPr lang="de-DE" sz="2000" kern="120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3pPr>
            <a:lvl4pPr>
              <a:defRPr lang="de-DE" sz="2000" kern="120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4pPr>
            <a:lvl5pPr>
              <a:defRPr lang="de-DE" sz="2000" kern="120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5pPr>
          </a:lstStyle>
          <a:p>
            <a:pPr lvl="0"/>
            <a:r>
              <a:rPr lang="de-DE" dirty="0"/>
              <a:t>Überschrift kurz</a:t>
            </a:r>
          </a:p>
        </p:txBody>
      </p:sp>
    </p:spTree>
    <p:extLst>
      <p:ext uri="{BB962C8B-B14F-4D97-AF65-F5344CB8AC3E}">
        <p14:creationId xmlns:p14="http://schemas.microsoft.com/office/powerpoint/2010/main" val="14352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00A1E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grpSp>
        <p:nvGrpSpPr>
          <p:cNvPr id="6" name="Gruppieren 5"/>
          <p:cNvGrpSpPr/>
          <p:nvPr/>
        </p:nvGrpSpPr>
        <p:grpSpPr>
          <a:xfrm>
            <a:off x="576000" y="1791853"/>
            <a:ext cx="5693208" cy="4239493"/>
            <a:chOff x="901556" y="1976580"/>
            <a:chExt cx="5693208" cy="4239493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/>
            <a:srcRect l="1456" t="1880" r="26094" b="2816"/>
            <a:stretch/>
          </p:blipFill>
          <p:spPr>
            <a:xfrm>
              <a:off x="901556" y="1985817"/>
              <a:ext cx="5693208" cy="4230256"/>
            </a:xfrm>
            <a:prstGeom prst="rect">
              <a:avLst/>
            </a:prstGeom>
          </p:spPr>
        </p:pic>
        <p:sp>
          <p:nvSpPr>
            <p:cNvPr id="8" name="Rechteck 7"/>
            <p:cNvSpPr/>
            <p:nvPr/>
          </p:nvSpPr>
          <p:spPr>
            <a:xfrm>
              <a:off x="5643418" y="1976580"/>
              <a:ext cx="951346" cy="192794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62048" t="1491" r="927" b="53145"/>
          <a:stretch/>
        </p:blipFill>
        <p:spPr>
          <a:xfrm>
            <a:off x="3740726" y="576000"/>
            <a:ext cx="2909456" cy="2013528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6756400" y="1507647"/>
            <a:ext cx="4228982" cy="2163762"/>
          </a:xfrm>
          <a:prstGeom prst="rect">
            <a:avLst/>
          </a:prstGeom>
        </p:spPr>
        <p:txBody>
          <a:bodyPr/>
          <a:lstStyle>
            <a:lvl1pPr marL="228600" indent="-228600">
              <a:buFont typeface="Symbol" panose="05050102010706020507" pitchFamily="18" charset="2"/>
              <a:buChar char="-"/>
              <a:defRPr lang="de-DE" sz="2400" kern="1200" dirty="0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685800" indent="-228600">
              <a:buFont typeface="Symbol" panose="05050102010706020507" pitchFamily="18" charset="2"/>
              <a:buChar char="-"/>
              <a:defRPr sz="2800"/>
            </a:lvl2pPr>
            <a:lvl3pPr marL="1257300" indent="-342900">
              <a:buFont typeface="Symbol" panose="05050102010706020507" pitchFamily="18" charset="2"/>
              <a:buChar char="-"/>
              <a:defRPr sz="2400"/>
            </a:lvl3pPr>
            <a:lvl4pPr marL="1600200" indent="-228600">
              <a:buFont typeface="Symbol" panose="05050102010706020507" pitchFamily="18" charset="2"/>
              <a:buChar char="-"/>
              <a:defRPr sz="2000"/>
            </a:lvl4pPr>
            <a:lvl5pPr marL="2057400" indent="-228600">
              <a:buFont typeface="Symbol" panose="05050102010706020507" pitchFamily="18" charset="2"/>
              <a:buChar char="-"/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13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charRg st="8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1188" y="-596900"/>
            <a:ext cx="6048375" cy="4295775"/>
          </a:xfrm>
          <a:prstGeom prst="rect">
            <a:avLst/>
          </a:prstGeom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576000" y="576000"/>
            <a:ext cx="1661510" cy="427877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Check-In</a:t>
            </a:r>
          </a:p>
        </p:txBody>
      </p:sp>
    </p:spTree>
    <p:extLst>
      <p:ext uri="{BB962C8B-B14F-4D97-AF65-F5344CB8AC3E}">
        <p14:creationId xmlns:p14="http://schemas.microsoft.com/office/powerpoint/2010/main" val="37801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1188" y="-596900"/>
            <a:ext cx="6048375" cy="4295775"/>
          </a:xfrm>
          <a:prstGeom prst="rect">
            <a:avLst/>
          </a:prstGeom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576000" y="576000"/>
            <a:ext cx="1661510" cy="427877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Merke</a:t>
            </a:r>
          </a:p>
        </p:txBody>
      </p:sp>
    </p:spTree>
    <p:extLst>
      <p:ext uri="{BB962C8B-B14F-4D97-AF65-F5344CB8AC3E}">
        <p14:creationId xmlns:p14="http://schemas.microsoft.com/office/powerpoint/2010/main" val="28129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pic>
        <p:nvPicPr>
          <p:cNvPr id="7" name="Untitled-1080p-20092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547" end="469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sp>
        <p:nvSpPr>
          <p:cNvPr id="4" name="Titel 2"/>
          <p:cNvSpPr>
            <a:spLocks noGrp="1"/>
          </p:cNvSpPr>
          <p:nvPr>
            <p:ph type="title"/>
          </p:nvPr>
        </p:nvSpPr>
        <p:spPr>
          <a:xfrm>
            <a:off x="576000" y="576000"/>
            <a:ext cx="3745158" cy="230871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de-DE" sz="6000" kern="1200" baseline="0" dirty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r>
              <a:rPr lang="de-DE" sz="6000">
                <a:solidFill>
                  <a:schemeClr val="accent3"/>
                </a:solidFill>
              </a:rPr>
              <a:t>Mastertitelformat bearbeiten</a:t>
            </a:r>
            <a:endParaRPr lang="de-DE" sz="6000" dirty="0">
              <a:solidFill>
                <a:schemeClr val="accent3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69651" t="3258" r="2892" b="3747"/>
          <a:stretch/>
        </p:blipFill>
        <p:spPr>
          <a:xfrm>
            <a:off x="4321158" y="3027576"/>
            <a:ext cx="2144485" cy="41365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2752" t="3258" r="75226" b="3747"/>
          <a:stretch/>
        </p:blipFill>
        <p:spPr>
          <a:xfrm>
            <a:off x="2906016" y="3027577"/>
            <a:ext cx="1719943" cy="413657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b="1305"/>
          <a:stretch/>
        </p:blipFill>
        <p:spPr>
          <a:xfrm>
            <a:off x="5888702" y="0"/>
            <a:ext cx="4877269" cy="5693229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65643" y="576000"/>
            <a:ext cx="38628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Hierhin kommt die Situationsbeschreibung</a:t>
            </a:r>
          </a:p>
        </p:txBody>
      </p:sp>
    </p:spTree>
    <p:extLst>
      <p:ext uri="{BB962C8B-B14F-4D97-AF65-F5344CB8AC3E}">
        <p14:creationId xmlns:p14="http://schemas.microsoft.com/office/powerpoint/2010/main" val="3821851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69651" t="3258" r="2892" b="3747"/>
          <a:stretch/>
        </p:blipFill>
        <p:spPr>
          <a:xfrm>
            <a:off x="2374663" y="3027576"/>
            <a:ext cx="2144485" cy="413657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2752" t="3258" r="75226" b="3747"/>
          <a:stretch/>
        </p:blipFill>
        <p:spPr>
          <a:xfrm>
            <a:off x="959521" y="3027577"/>
            <a:ext cx="1719943" cy="41365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b="1305"/>
          <a:stretch/>
        </p:blipFill>
        <p:spPr>
          <a:xfrm>
            <a:off x="3789805" y="576000"/>
            <a:ext cx="4137040" cy="3135086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41427" y="887388"/>
            <a:ext cx="323853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de-DE" dirty="0"/>
              <a:t>Hierhin kommt der Methodenname</a:t>
            </a:r>
          </a:p>
        </p:txBody>
      </p:sp>
    </p:spTree>
    <p:extLst>
      <p:ext uri="{BB962C8B-B14F-4D97-AF65-F5344CB8AC3E}">
        <p14:creationId xmlns:p14="http://schemas.microsoft.com/office/powerpoint/2010/main" val="1469010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/>
          <p:cNvSpPr/>
          <p:nvPr/>
        </p:nvSpPr>
        <p:spPr>
          <a:xfrm>
            <a:off x="0" y="0"/>
            <a:ext cx="12192000" cy="19785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1597418" y="1485327"/>
            <a:ext cx="1045652" cy="1041469"/>
            <a:chOff x="1342299" y="1681195"/>
            <a:chExt cx="1282429" cy="1277299"/>
          </a:xfrm>
          <a:solidFill>
            <a:schemeClr val="accent3"/>
          </a:solidFill>
        </p:grpSpPr>
        <p:sp>
          <p:nvSpPr>
            <p:cNvPr id="9" name="Oval 21"/>
            <p:cNvSpPr/>
            <p:nvPr/>
          </p:nvSpPr>
          <p:spPr>
            <a:xfrm>
              <a:off x="1342299" y="1681195"/>
              <a:ext cx="1282429" cy="1277299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1352738" y="1688042"/>
              <a:ext cx="1261549" cy="1255779"/>
              <a:chOff x="687942" y="1477730"/>
              <a:chExt cx="841248" cy="837400"/>
            </a:xfrm>
            <a:grpFill/>
          </p:grpSpPr>
          <p:grpSp>
            <p:nvGrpSpPr>
              <p:cNvPr id="11" name="Group 19"/>
              <p:cNvGrpSpPr/>
              <p:nvPr/>
            </p:nvGrpSpPr>
            <p:grpSpPr>
              <a:xfrm>
                <a:off x="846471" y="1693446"/>
                <a:ext cx="524190" cy="405968"/>
                <a:chOff x="4498975" y="3768725"/>
                <a:chExt cx="373063" cy="288925"/>
              </a:xfrm>
              <a:grpFill/>
            </p:grpSpPr>
            <p:sp>
              <p:nvSpPr>
                <p:cNvPr id="24" name="Freeform 51"/>
                <p:cNvSpPr>
                  <a:spLocks noEditPoints="1"/>
                </p:cNvSpPr>
                <p:nvPr/>
              </p:nvSpPr>
              <p:spPr bwMode="auto">
                <a:xfrm>
                  <a:off x="4510088" y="3854450"/>
                  <a:ext cx="349250" cy="203200"/>
                </a:xfrm>
                <a:custGeom>
                  <a:avLst/>
                  <a:gdLst/>
                  <a:ahLst/>
                  <a:cxnLst>
                    <a:cxn ang="0">
                      <a:pos x="180" y="210"/>
                    </a:cxn>
                    <a:cxn ang="0">
                      <a:pos x="0" y="104"/>
                    </a:cxn>
                    <a:cxn ang="0">
                      <a:pos x="180" y="0"/>
                    </a:cxn>
                    <a:cxn ang="0">
                      <a:pos x="362" y="104"/>
                    </a:cxn>
                    <a:cxn ang="0">
                      <a:pos x="180" y="210"/>
                    </a:cxn>
                    <a:cxn ang="0">
                      <a:pos x="323" y="104"/>
                    </a:cxn>
                    <a:cxn ang="0">
                      <a:pos x="180" y="23"/>
                    </a:cxn>
                    <a:cxn ang="0">
                      <a:pos x="39" y="104"/>
                    </a:cxn>
                    <a:cxn ang="0">
                      <a:pos x="180" y="188"/>
                    </a:cxn>
                    <a:cxn ang="0">
                      <a:pos x="323" y="104"/>
                    </a:cxn>
                  </a:cxnLst>
                  <a:rect l="0" t="0" r="r" b="b"/>
                  <a:pathLst>
                    <a:path w="362" h="210">
                      <a:moveTo>
                        <a:pt x="180" y="210"/>
                      </a:moveTo>
                      <a:cubicBezTo>
                        <a:pt x="80" y="210"/>
                        <a:pt x="0" y="104"/>
                        <a:pt x="0" y="104"/>
                      </a:cubicBezTo>
                      <a:cubicBezTo>
                        <a:pt x="0" y="104"/>
                        <a:pt x="76" y="0"/>
                        <a:pt x="180" y="0"/>
                      </a:cubicBezTo>
                      <a:cubicBezTo>
                        <a:pt x="284" y="0"/>
                        <a:pt x="362" y="104"/>
                        <a:pt x="362" y="104"/>
                      </a:cubicBezTo>
                      <a:cubicBezTo>
                        <a:pt x="362" y="104"/>
                        <a:pt x="279" y="210"/>
                        <a:pt x="180" y="210"/>
                      </a:cubicBezTo>
                      <a:close/>
                      <a:moveTo>
                        <a:pt x="323" y="104"/>
                      </a:moveTo>
                      <a:cubicBezTo>
                        <a:pt x="323" y="104"/>
                        <a:pt x="262" y="23"/>
                        <a:pt x="180" y="23"/>
                      </a:cubicBezTo>
                      <a:cubicBezTo>
                        <a:pt x="99" y="23"/>
                        <a:pt x="39" y="104"/>
                        <a:pt x="39" y="104"/>
                      </a:cubicBezTo>
                      <a:cubicBezTo>
                        <a:pt x="39" y="104"/>
                        <a:pt x="102" y="188"/>
                        <a:pt x="180" y="188"/>
                      </a:cubicBezTo>
                      <a:cubicBezTo>
                        <a:pt x="258" y="188"/>
                        <a:pt x="323" y="104"/>
                        <a:pt x="323" y="10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5" name="Freeform 52"/>
                <p:cNvSpPr>
                  <a:spLocks noEditPoints="1"/>
                </p:cNvSpPr>
                <p:nvPr/>
              </p:nvSpPr>
              <p:spPr bwMode="auto">
                <a:xfrm>
                  <a:off x="4584700" y="3856038"/>
                  <a:ext cx="200025" cy="198438"/>
                </a:xfrm>
                <a:custGeom>
                  <a:avLst/>
                  <a:gdLst/>
                  <a:ahLst/>
                  <a:cxnLst>
                    <a:cxn ang="0">
                      <a:pos x="206" y="103"/>
                    </a:cxn>
                    <a:cxn ang="0">
                      <a:pos x="103" y="205"/>
                    </a:cxn>
                    <a:cxn ang="0">
                      <a:pos x="0" y="103"/>
                    </a:cxn>
                    <a:cxn ang="0">
                      <a:pos x="103" y="0"/>
                    </a:cxn>
                    <a:cxn ang="0">
                      <a:pos x="206" y="103"/>
                    </a:cxn>
                    <a:cxn ang="0">
                      <a:pos x="103" y="26"/>
                    </a:cxn>
                    <a:cxn ang="0">
                      <a:pos x="26" y="103"/>
                    </a:cxn>
                    <a:cxn ang="0">
                      <a:pos x="103" y="179"/>
                    </a:cxn>
                    <a:cxn ang="0">
                      <a:pos x="180" y="103"/>
                    </a:cxn>
                    <a:cxn ang="0">
                      <a:pos x="103" y="26"/>
                    </a:cxn>
                  </a:cxnLst>
                  <a:rect l="0" t="0" r="r" b="b"/>
                  <a:pathLst>
                    <a:path w="206" h="205">
                      <a:moveTo>
                        <a:pt x="206" y="103"/>
                      </a:moveTo>
                      <a:cubicBezTo>
                        <a:pt x="206" y="159"/>
                        <a:pt x="160" y="205"/>
                        <a:pt x="103" y="205"/>
                      </a:cubicBezTo>
                      <a:cubicBezTo>
                        <a:pt x="46" y="205"/>
                        <a:pt x="0" y="159"/>
                        <a:pt x="0" y="103"/>
                      </a:cubicBez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lose/>
                      <a:moveTo>
                        <a:pt x="103" y="26"/>
                      </a:moveTo>
                      <a:cubicBezTo>
                        <a:pt x="61" y="26"/>
                        <a:pt x="26" y="60"/>
                        <a:pt x="26" y="103"/>
                      </a:cubicBezTo>
                      <a:cubicBezTo>
                        <a:pt x="26" y="145"/>
                        <a:pt x="61" y="179"/>
                        <a:pt x="103" y="179"/>
                      </a:cubicBezTo>
                      <a:cubicBezTo>
                        <a:pt x="145" y="179"/>
                        <a:pt x="180" y="145"/>
                        <a:pt x="180" y="103"/>
                      </a:cubicBezTo>
                      <a:cubicBezTo>
                        <a:pt x="180" y="60"/>
                        <a:pt x="145" y="26"/>
                        <a:pt x="103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6" name="Freeform 53"/>
                <p:cNvSpPr>
                  <a:spLocks/>
                </p:cNvSpPr>
                <p:nvPr/>
              </p:nvSpPr>
              <p:spPr bwMode="auto">
                <a:xfrm>
                  <a:off x="4645025" y="3914775"/>
                  <a:ext cx="79375" cy="79375"/>
                </a:xfrm>
                <a:custGeom>
                  <a:avLst/>
                  <a:gdLst/>
                  <a:ahLst/>
                  <a:cxnLst>
                    <a:cxn ang="0">
                      <a:pos x="0" y="41"/>
                    </a:cxn>
                    <a:cxn ang="0">
                      <a:pos x="41" y="82"/>
                    </a:cxn>
                    <a:cxn ang="0">
                      <a:pos x="82" y="41"/>
                    </a:cxn>
                    <a:cxn ang="0">
                      <a:pos x="41" y="0"/>
                    </a:cxn>
                    <a:cxn ang="0">
                      <a:pos x="34" y="1"/>
                    </a:cxn>
                    <a:cxn ang="0">
                      <a:pos x="0" y="41"/>
                    </a:cxn>
                  </a:cxnLst>
                  <a:rect l="0" t="0" r="r" b="b"/>
                  <a:pathLst>
                    <a:path w="82" h="82">
                      <a:moveTo>
                        <a:pt x="0" y="41"/>
                      </a:moveTo>
                      <a:cubicBezTo>
                        <a:pt x="0" y="64"/>
                        <a:pt x="18" y="82"/>
                        <a:pt x="41" y="82"/>
                      </a:cubicBezTo>
                      <a:cubicBezTo>
                        <a:pt x="64" y="82"/>
                        <a:pt x="82" y="64"/>
                        <a:pt x="82" y="41"/>
                      </a:cubicBezTo>
                      <a:cubicBezTo>
                        <a:pt x="82" y="19"/>
                        <a:pt x="64" y="0"/>
                        <a:pt x="41" y="0"/>
                      </a:cubicBezTo>
                      <a:cubicBezTo>
                        <a:pt x="39" y="0"/>
                        <a:pt x="36" y="1"/>
                        <a:pt x="34" y="1"/>
                      </a:cubicBezTo>
                      <a:cubicBezTo>
                        <a:pt x="34" y="1"/>
                        <a:pt x="34" y="41"/>
                        <a:pt x="0" y="4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7" name="Rectangle 54"/>
                <p:cNvSpPr>
                  <a:spLocks noChangeArrowheads="1"/>
                </p:cNvSpPr>
                <p:nvPr/>
              </p:nvSpPr>
              <p:spPr bwMode="auto">
                <a:xfrm>
                  <a:off x="4676775" y="3768725"/>
                  <a:ext cx="23813" cy="7461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8" name="Freeform 55"/>
                <p:cNvSpPr>
                  <a:spLocks/>
                </p:cNvSpPr>
                <p:nvPr/>
              </p:nvSpPr>
              <p:spPr bwMode="auto">
                <a:xfrm>
                  <a:off x="4498975" y="3825875"/>
                  <a:ext cx="66675" cy="74613"/>
                </a:xfrm>
                <a:custGeom>
                  <a:avLst/>
                  <a:gdLst/>
                  <a:ahLst/>
                  <a:cxnLst>
                    <a:cxn ang="0">
                      <a:pos x="42" y="37"/>
                    </a:cxn>
                    <a:cxn ang="0">
                      <a:pos x="29" y="47"/>
                    </a:cxn>
                    <a:cxn ang="0">
                      <a:pos x="0" y="9"/>
                    </a:cxn>
                    <a:cxn ang="0">
                      <a:pos x="13" y="0"/>
                    </a:cxn>
                    <a:cxn ang="0">
                      <a:pos x="42" y="37"/>
                    </a:cxn>
                  </a:cxnLst>
                  <a:rect l="0" t="0" r="r" b="b"/>
                  <a:pathLst>
                    <a:path w="42" h="47">
                      <a:moveTo>
                        <a:pt x="42" y="37"/>
                      </a:moveTo>
                      <a:lnTo>
                        <a:pt x="29" y="47"/>
                      </a:lnTo>
                      <a:lnTo>
                        <a:pt x="0" y="9"/>
                      </a:lnTo>
                      <a:lnTo>
                        <a:pt x="13" y="0"/>
                      </a:lnTo>
                      <a:lnTo>
                        <a:pt x="42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9" name="Freeform 56"/>
                <p:cNvSpPr>
                  <a:spLocks/>
                </p:cNvSpPr>
                <p:nvPr/>
              </p:nvSpPr>
              <p:spPr bwMode="auto">
                <a:xfrm>
                  <a:off x="4578350" y="3783013"/>
                  <a:ext cx="52388" cy="77788"/>
                </a:xfrm>
                <a:custGeom>
                  <a:avLst/>
                  <a:gdLst/>
                  <a:ahLst/>
                  <a:cxnLst>
                    <a:cxn ang="0">
                      <a:pos x="33" y="43"/>
                    </a:cxn>
                    <a:cxn ang="0">
                      <a:pos x="19" y="49"/>
                    </a:cxn>
                    <a:cxn ang="0">
                      <a:pos x="0" y="6"/>
                    </a:cxn>
                    <a:cxn ang="0">
                      <a:pos x="15" y="0"/>
                    </a:cxn>
                    <a:cxn ang="0">
                      <a:pos x="33" y="43"/>
                    </a:cxn>
                  </a:cxnLst>
                  <a:rect l="0" t="0" r="r" b="b"/>
                  <a:pathLst>
                    <a:path w="33" h="49">
                      <a:moveTo>
                        <a:pt x="33" y="43"/>
                      </a:moveTo>
                      <a:lnTo>
                        <a:pt x="19" y="49"/>
                      </a:lnTo>
                      <a:lnTo>
                        <a:pt x="0" y="6"/>
                      </a:lnTo>
                      <a:lnTo>
                        <a:pt x="15" y="0"/>
                      </a:lnTo>
                      <a:lnTo>
                        <a:pt x="33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0" name="Freeform 57"/>
                <p:cNvSpPr>
                  <a:spLocks/>
                </p:cNvSpPr>
                <p:nvPr/>
              </p:nvSpPr>
              <p:spPr bwMode="auto">
                <a:xfrm>
                  <a:off x="4806950" y="3825875"/>
                  <a:ext cx="65088" cy="74613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2" y="47"/>
                    </a:cxn>
                    <a:cxn ang="0">
                      <a:pos x="41" y="9"/>
                    </a:cxn>
                    <a:cxn ang="0">
                      <a:pos x="29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41" h="47">
                      <a:moveTo>
                        <a:pt x="0" y="37"/>
                      </a:moveTo>
                      <a:lnTo>
                        <a:pt x="12" y="47"/>
                      </a:lnTo>
                      <a:lnTo>
                        <a:pt x="41" y="9"/>
                      </a:lnTo>
                      <a:lnTo>
                        <a:pt x="29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1" name="Freeform 58"/>
                <p:cNvSpPr>
                  <a:spLocks/>
                </p:cNvSpPr>
                <p:nvPr/>
              </p:nvSpPr>
              <p:spPr bwMode="auto">
                <a:xfrm>
                  <a:off x="4740275" y="3783013"/>
                  <a:ext cx="52388" cy="77788"/>
                </a:xfrm>
                <a:custGeom>
                  <a:avLst/>
                  <a:gdLst/>
                  <a:ahLst/>
                  <a:cxnLst>
                    <a:cxn ang="0">
                      <a:pos x="0" y="43"/>
                    </a:cxn>
                    <a:cxn ang="0">
                      <a:pos x="15" y="49"/>
                    </a:cxn>
                    <a:cxn ang="0">
                      <a:pos x="33" y="6"/>
                    </a:cxn>
                    <a:cxn ang="0">
                      <a:pos x="18" y="0"/>
                    </a:cxn>
                    <a:cxn ang="0">
                      <a:pos x="0" y="43"/>
                    </a:cxn>
                  </a:cxnLst>
                  <a:rect l="0" t="0" r="r" b="b"/>
                  <a:pathLst>
                    <a:path w="33" h="49">
                      <a:moveTo>
                        <a:pt x="0" y="43"/>
                      </a:moveTo>
                      <a:lnTo>
                        <a:pt x="15" y="49"/>
                      </a:lnTo>
                      <a:lnTo>
                        <a:pt x="33" y="6"/>
                      </a:lnTo>
                      <a:lnTo>
                        <a:pt x="18" y="0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12" name="Group 135"/>
              <p:cNvGrpSpPr/>
              <p:nvPr/>
            </p:nvGrpSpPr>
            <p:grpSpPr>
              <a:xfrm>
                <a:off x="687942" y="1477730"/>
                <a:ext cx="841248" cy="837400"/>
                <a:chOff x="350823" y="2285535"/>
                <a:chExt cx="841248" cy="837400"/>
              </a:xfrm>
              <a:grpFill/>
            </p:grpSpPr>
            <p:sp>
              <p:nvSpPr>
                <p:cNvPr id="22" name="Oval 98"/>
                <p:cNvSpPr/>
                <p:nvPr/>
              </p:nvSpPr>
              <p:spPr>
                <a:xfrm>
                  <a:off x="350823" y="2285535"/>
                  <a:ext cx="841248" cy="8374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>
                    <a:latin typeface="+mj-lt"/>
                  </a:endParaRPr>
                </a:p>
              </p:txBody>
            </p:sp>
            <p:sp>
              <p:nvSpPr>
                <p:cNvPr id="23" name="Oval 99"/>
                <p:cNvSpPr/>
                <p:nvPr/>
              </p:nvSpPr>
              <p:spPr>
                <a:xfrm>
                  <a:off x="437691" y="2371836"/>
                  <a:ext cx="667512" cy="66479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>
                    <a:latin typeface="+mj-lt"/>
                  </a:endParaRPr>
                </a:p>
              </p:txBody>
            </p:sp>
          </p:grpSp>
          <p:grpSp>
            <p:nvGrpSpPr>
              <p:cNvPr id="13" name="Group 64"/>
              <p:cNvGrpSpPr/>
              <p:nvPr/>
            </p:nvGrpSpPr>
            <p:grpSpPr>
              <a:xfrm>
                <a:off x="914114" y="1745833"/>
                <a:ext cx="388904" cy="301194"/>
                <a:chOff x="4498975" y="3768725"/>
                <a:chExt cx="373063" cy="288925"/>
              </a:xfrm>
              <a:grpFill/>
            </p:grpSpPr>
            <p:sp>
              <p:nvSpPr>
                <p:cNvPr id="14" name="Freeform 51"/>
                <p:cNvSpPr>
                  <a:spLocks noEditPoints="1"/>
                </p:cNvSpPr>
                <p:nvPr/>
              </p:nvSpPr>
              <p:spPr bwMode="auto">
                <a:xfrm>
                  <a:off x="4510088" y="3854450"/>
                  <a:ext cx="349250" cy="203200"/>
                </a:xfrm>
                <a:custGeom>
                  <a:avLst/>
                  <a:gdLst/>
                  <a:ahLst/>
                  <a:cxnLst>
                    <a:cxn ang="0">
                      <a:pos x="180" y="210"/>
                    </a:cxn>
                    <a:cxn ang="0">
                      <a:pos x="0" y="104"/>
                    </a:cxn>
                    <a:cxn ang="0">
                      <a:pos x="180" y="0"/>
                    </a:cxn>
                    <a:cxn ang="0">
                      <a:pos x="362" y="104"/>
                    </a:cxn>
                    <a:cxn ang="0">
                      <a:pos x="180" y="210"/>
                    </a:cxn>
                    <a:cxn ang="0">
                      <a:pos x="323" y="104"/>
                    </a:cxn>
                    <a:cxn ang="0">
                      <a:pos x="180" y="23"/>
                    </a:cxn>
                    <a:cxn ang="0">
                      <a:pos x="39" y="104"/>
                    </a:cxn>
                    <a:cxn ang="0">
                      <a:pos x="180" y="188"/>
                    </a:cxn>
                    <a:cxn ang="0">
                      <a:pos x="323" y="104"/>
                    </a:cxn>
                  </a:cxnLst>
                  <a:rect l="0" t="0" r="r" b="b"/>
                  <a:pathLst>
                    <a:path w="362" h="210">
                      <a:moveTo>
                        <a:pt x="180" y="210"/>
                      </a:moveTo>
                      <a:cubicBezTo>
                        <a:pt x="80" y="210"/>
                        <a:pt x="0" y="104"/>
                        <a:pt x="0" y="104"/>
                      </a:cubicBezTo>
                      <a:cubicBezTo>
                        <a:pt x="0" y="104"/>
                        <a:pt x="76" y="0"/>
                        <a:pt x="180" y="0"/>
                      </a:cubicBezTo>
                      <a:cubicBezTo>
                        <a:pt x="284" y="0"/>
                        <a:pt x="362" y="104"/>
                        <a:pt x="362" y="104"/>
                      </a:cubicBezTo>
                      <a:cubicBezTo>
                        <a:pt x="362" y="104"/>
                        <a:pt x="279" y="210"/>
                        <a:pt x="180" y="210"/>
                      </a:cubicBezTo>
                      <a:close/>
                      <a:moveTo>
                        <a:pt x="323" y="104"/>
                      </a:moveTo>
                      <a:cubicBezTo>
                        <a:pt x="323" y="104"/>
                        <a:pt x="262" y="23"/>
                        <a:pt x="180" y="23"/>
                      </a:cubicBezTo>
                      <a:cubicBezTo>
                        <a:pt x="99" y="23"/>
                        <a:pt x="39" y="104"/>
                        <a:pt x="39" y="104"/>
                      </a:cubicBezTo>
                      <a:cubicBezTo>
                        <a:pt x="39" y="104"/>
                        <a:pt x="102" y="188"/>
                        <a:pt x="180" y="188"/>
                      </a:cubicBezTo>
                      <a:cubicBezTo>
                        <a:pt x="258" y="188"/>
                        <a:pt x="323" y="104"/>
                        <a:pt x="323" y="10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5" name="Freeform 52"/>
                <p:cNvSpPr>
                  <a:spLocks noEditPoints="1"/>
                </p:cNvSpPr>
                <p:nvPr/>
              </p:nvSpPr>
              <p:spPr bwMode="auto">
                <a:xfrm>
                  <a:off x="4584700" y="3856038"/>
                  <a:ext cx="200025" cy="198438"/>
                </a:xfrm>
                <a:custGeom>
                  <a:avLst/>
                  <a:gdLst/>
                  <a:ahLst/>
                  <a:cxnLst>
                    <a:cxn ang="0">
                      <a:pos x="206" y="103"/>
                    </a:cxn>
                    <a:cxn ang="0">
                      <a:pos x="103" y="205"/>
                    </a:cxn>
                    <a:cxn ang="0">
                      <a:pos x="0" y="103"/>
                    </a:cxn>
                    <a:cxn ang="0">
                      <a:pos x="103" y="0"/>
                    </a:cxn>
                    <a:cxn ang="0">
                      <a:pos x="206" y="103"/>
                    </a:cxn>
                    <a:cxn ang="0">
                      <a:pos x="103" y="26"/>
                    </a:cxn>
                    <a:cxn ang="0">
                      <a:pos x="26" y="103"/>
                    </a:cxn>
                    <a:cxn ang="0">
                      <a:pos x="103" y="179"/>
                    </a:cxn>
                    <a:cxn ang="0">
                      <a:pos x="180" y="103"/>
                    </a:cxn>
                    <a:cxn ang="0">
                      <a:pos x="103" y="26"/>
                    </a:cxn>
                  </a:cxnLst>
                  <a:rect l="0" t="0" r="r" b="b"/>
                  <a:pathLst>
                    <a:path w="206" h="205">
                      <a:moveTo>
                        <a:pt x="206" y="103"/>
                      </a:moveTo>
                      <a:cubicBezTo>
                        <a:pt x="206" y="159"/>
                        <a:pt x="160" y="205"/>
                        <a:pt x="103" y="205"/>
                      </a:cubicBezTo>
                      <a:cubicBezTo>
                        <a:pt x="46" y="205"/>
                        <a:pt x="0" y="159"/>
                        <a:pt x="0" y="103"/>
                      </a:cubicBez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lose/>
                      <a:moveTo>
                        <a:pt x="103" y="26"/>
                      </a:moveTo>
                      <a:cubicBezTo>
                        <a:pt x="61" y="26"/>
                        <a:pt x="26" y="60"/>
                        <a:pt x="26" y="103"/>
                      </a:cubicBezTo>
                      <a:cubicBezTo>
                        <a:pt x="26" y="145"/>
                        <a:pt x="61" y="179"/>
                        <a:pt x="103" y="179"/>
                      </a:cubicBezTo>
                      <a:cubicBezTo>
                        <a:pt x="145" y="179"/>
                        <a:pt x="180" y="145"/>
                        <a:pt x="180" y="103"/>
                      </a:cubicBezTo>
                      <a:cubicBezTo>
                        <a:pt x="180" y="60"/>
                        <a:pt x="145" y="26"/>
                        <a:pt x="103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6" name="Freeform 53"/>
                <p:cNvSpPr>
                  <a:spLocks/>
                </p:cNvSpPr>
                <p:nvPr/>
              </p:nvSpPr>
              <p:spPr bwMode="auto">
                <a:xfrm>
                  <a:off x="4645025" y="3914775"/>
                  <a:ext cx="79375" cy="79375"/>
                </a:xfrm>
                <a:custGeom>
                  <a:avLst/>
                  <a:gdLst/>
                  <a:ahLst/>
                  <a:cxnLst>
                    <a:cxn ang="0">
                      <a:pos x="0" y="41"/>
                    </a:cxn>
                    <a:cxn ang="0">
                      <a:pos x="41" y="82"/>
                    </a:cxn>
                    <a:cxn ang="0">
                      <a:pos x="82" y="41"/>
                    </a:cxn>
                    <a:cxn ang="0">
                      <a:pos x="41" y="0"/>
                    </a:cxn>
                    <a:cxn ang="0">
                      <a:pos x="34" y="1"/>
                    </a:cxn>
                    <a:cxn ang="0">
                      <a:pos x="0" y="41"/>
                    </a:cxn>
                  </a:cxnLst>
                  <a:rect l="0" t="0" r="r" b="b"/>
                  <a:pathLst>
                    <a:path w="82" h="82">
                      <a:moveTo>
                        <a:pt x="0" y="41"/>
                      </a:moveTo>
                      <a:cubicBezTo>
                        <a:pt x="0" y="64"/>
                        <a:pt x="18" y="82"/>
                        <a:pt x="41" y="82"/>
                      </a:cubicBezTo>
                      <a:cubicBezTo>
                        <a:pt x="64" y="82"/>
                        <a:pt x="82" y="64"/>
                        <a:pt x="82" y="41"/>
                      </a:cubicBezTo>
                      <a:cubicBezTo>
                        <a:pt x="82" y="19"/>
                        <a:pt x="64" y="0"/>
                        <a:pt x="41" y="0"/>
                      </a:cubicBezTo>
                      <a:cubicBezTo>
                        <a:pt x="39" y="0"/>
                        <a:pt x="36" y="1"/>
                        <a:pt x="34" y="1"/>
                      </a:cubicBezTo>
                      <a:cubicBezTo>
                        <a:pt x="34" y="1"/>
                        <a:pt x="34" y="41"/>
                        <a:pt x="0" y="4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7" name="Rectangle 54"/>
                <p:cNvSpPr>
                  <a:spLocks noChangeArrowheads="1"/>
                </p:cNvSpPr>
                <p:nvPr/>
              </p:nvSpPr>
              <p:spPr bwMode="auto">
                <a:xfrm>
                  <a:off x="4676775" y="3768725"/>
                  <a:ext cx="23813" cy="7461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8" name="Freeform 55"/>
                <p:cNvSpPr>
                  <a:spLocks/>
                </p:cNvSpPr>
                <p:nvPr/>
              </p:nvSpPr>
              <p:spPr bwMode="auto">
                <a:xfrm>
                  <a:off x="4498975" y="3825875"/>
                  <a:ext cx="66675" cy="74613"/>
                </a:xfrm>
                <a:custGeom>
                  <a:avLst/>
                  <a:gdLst/>
                  <a:ahLst/>
                  <a:cxnLst>
                    <a:cxn ang="0">
                      <a:pos x="42" y="37"/>
                    </a:cxn>
                    <a:cxn ang="0">
                      <a:pos x="29" y="47"/>
                    </a:cxn>
                    <a:cxn ang="0">
                      <a:pos x="0" y="9"/>
                    </a:cxn>
                    <a:cxn ang="0">
                      <a:pos x="13" y="0"/>
                    </a:cxn>
                    <a:cxn ang="0">
                      <a:pos x="42" y="37"/>
                    </a:cxn>
                  </a:cxnLst>
                  <a:rect l="0" t="0" r="r" b="b"/>
                  <a:pathLst>
                    <a:path w="42" h="47">
                      <a:moveTo>
                        <a:pt x="42" y="37"/>
                      </a:moveTo>
                      <a:lnTo>
                        <a:pt x="29" y="47"/>
                      </a:lnTo>
                      <a:lnTo>
                        <a:pt x="0" y="9"/>
                      </a:lnTo>
                      <a:lnTo>
                        <a:pt x="13" y="0"/>
                      </a:lnTo>
                      <a:lnTo>
                        <a:pt x="42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9" name="Freeform 56"/>
                <p:cNvSpPr>
                  <a:spLocks/>
                </p:cNvSpPr>
                <p:nvPr/>
              </p:nvSpPr>
              <p:spPr bwMode="auto">
                <a:xfrm>
                  <a:off x="4578350" y="3783013"/>
                  <a:ext cx="52388" cy="77788"/>
                </a:xfrm>
                <a:custGeom>
                  <a:avLst/>
                  <a:gdLst/>
                  <a:ahLst/>
                  <a:cxnLst>
                    <a:cxn ang="0">
                      <a:pos x="33" y="43"/>
                    </a:cxn>
                    <a:cxn ang="0">
                      <a:pos x="19" y="49"/>
                    </a:cxn>
                    <a:cxn ang="0">
                      <a:pos x="0" y="6"/>
                    </a:cxn>
                    <a:cxn ang="0">
                      <a:pos x="15" y="0"/>
                    </a:cxn>
                    <a:cxn ang="0">
                      <a:pos x="33" y="43"/>
                    </a:cxn>
                  </a:cxnLst>
                  <a:rect l="0" t="0" r="r" b="b"/>
                  <a:pathLst>
                    <a:path w="33" h="49">
                      <a:moveTo>
                        <a:pt x="33" y="43"/>
                      </a:moveTo>
                      <a:lnTo>
                        <a:pt x="19" y="49"/>
                      </a:lnTo>
                      <a:lnTo>
                        <a:pt x="0" y="6"/>
                      </a:lnTo>
                      <a:lnTo>
                        <a:pt x="15" y="0"/>
                      </a:lnTo>
                      <a:lnTo>
                        <a:pt x="33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0" name="Freeform 57"/>
                <p:cNvSpPr>
                  <a:spLocks/>
                </p:cNvSpPr>
                <p:nvPr/>
              </p:nvSpPr>
              <p:spPr bwMode="auto">
                <a:xfrm>
                  <a:off x="4806950" y="3825875"/>
                  <a:ext cx="65088" cy="74613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2" y="47"/>
                    </a:cxn>
                    <a:cxn ang="0">
                      <a:pos x="41" y="9"/>
                    </a:cxn>
                    <a:cxn ang="0">
                      <a:pos x="29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41" h="47">
                      <a:moveTo>
                        <a:pt x="0" y="37"/>
                      </a:moveTo>
                      <a:lnTo>
                        <a:pt x="12" y="47"/>
                      </a:lnTo>
                      <a:lnTo>
                        <a:pt x="41" y="9"/>
                      </a:lnTo>
                      <a:lnTo>
                        <a:pt x="29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1" name="Freeform 58"/>
                <p:cNvSpPr>
                  <a:spLocks/>
                </p:cNvSpPr>
                <p:nvPr/>
              </p:nvSpPr>
              <p:spPr bwMode="auto">
                <a:xfrm>
                  <a:off x="4740275" y="3783013"/>
                  <a:ext cx="52388" cy="77788"/>
                </a:xfrm>
                <a:custGeom>
                  <a:avLst/>
                  <a:gdLst/>
                  <a:ahLst/>
                  <a:cxnLst>
                    <a:cxn ang="0">
                      <a:pos x="0" y="43"/>
                    </a:cxn>
                    <a:cxn ang="0">
                      <a:pos x="15" y="49"/>
                    </a:cxn>
                    <a:cxn ang="0">
                      <a:pos x="33" y="6"/>
                    </a:cxn>
                    <a:cxn ang="0">
                      <a:pos x="18" y="0"/>
                    </a:cxn>
                    <a:cxn ang="0">
                      <a:pos x="0" y="43"/>
                    </a:cxn>
                  </a:cxnLst>
                  <a:rect l="0" t="0" r="r" b="b"/>
                  <a:pathLst>
                    <a:path w="33" h="49">
                      <a:moveTo>
                        <a:pt x="0" y="43"/>
                      </a:moveTo>
                      <a:lnTo>
                        <a:pt x="15" y="49"/>
                      </a:lnTo>
                      <a:lnTo>
                        <a:pt x="33" y="6"/>
                      </a:lnTo>
                      <a:lnTo>
                        <a:pt x="18" y="0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33" name="Gruppieren 32"/>
          <p:cNvGrpSpPr/>
          <p:nvPr/>
        </p:nvGrpSpPr>
        <p:grpSpPr>
          <a:xfrm>
            <a:off x="5605592" y="1405896"/>
            <a:ext cx="1045652" cy="1041469"/>
            <a:chOff x="5433014" y="1681195"/>
            <a:chExt cx="1282429" cy="1277299"/>
          </a:xfrm>
          <a:solidFill>
            <a:schemeClr val="accent3"/>
          </a:solidFill>
        </p:grpSpPr>
        <p:sp>
          <p:nvSpPr>
            <p:cNvPr id="35" name="Oval 31"/>
            <p:cNvSpPr/>
            <p:nvPr/>
          </p:nvSpPr>
          <p:spPr>
            <a:xfrm>
              <a:off x="5433014" y="1681195"/>
              <a:ext cx="1282429" cy="1277299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Oval 99"/>
            <p:cNvSpPr/>
            <p:nvPr/>
          </p:nvSpPr>
          <p:spPr>
            <a:xfrm>
              <a:off x="5557583" y="1817460"/>
              <a:ext cx="1001012" cy="9969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+mj-lt"/>
              </a:endParaRPr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9613767" y="1422106"/>
            <a:ext cx="1045652" cy="1041469"/>
            <a:chOff x="9523728" y="1681195"/>
            <a:chExt cx="1282429" cy="1277299"/>
          </a:xfrm>
          <a:solidFill>
            <a:schemeClr val="accent3"/>
          </a:solidFill>
        </p:grpSpPr>
        <p:sp>
          <p:nvSpPr>
            <p:cNvPr id="48" name="Oval 33"/>
            <p:cNvSpPr/>
            <p:nvPr/>
          </p:nvSpPr>
          <p:spPr>
            <a:xfrm>
              <a:off x="9523728" y="1681195"/>
              <a:ext cx="1282429" cy="1277299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Oval 99"/>
            <p:cNvSpPr/>
            <p:nvPr/>
          </p:nvSpPr>
          <p:spPr>
            <a:xfrm>
              <a:off x="9664436" y="1829849"/>
              <a:ext cx="1001012" cy="9969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+mj-lt"/>
              </a:endParaRPr>
            </a:p>
          </p:txBody>
        </p:sp>
      </p:grpSp>
      <p:cxnSp>
        <p:nvCxnSpPr>
          <p:cNvPr id="50" name="Straight Connector 67"/>
          <p:cNvCxnSpPr/>
          <p:nvPr/>
        </p:nvCxnSpPr>
        <p:spPr>
          <a:xfrm flipV="1">
            <a:off x="4064000" y="2187377"/>
            <a:ext cx="0" cy="407433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68"/>
          <p:cNvCxnSpPr/>
          <p:nvPr/>
        </p:nvCxnSpPr>
        <p:spPr>
          <a:xfrm flipV="1">
            <a:off x="8128000" y="2187377"/>
            <a:ext cx="0" cy="408113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platzhalter 56"/>
          <p:cNvSpPr>
            <a:spLocks noGrp="1"/>
          </p:cNvSpPr>
          <p:nvPr>
            <p:ph type="body" sz="quarter" idx="10" hasCustomPrompt="1"/>
          </p:nvPr>
        </p:nvSpPr>
        <p:spPr>
          <a:xfrm>
            <a:off x="1505130" y="1067020"/>
            <a:ext cx="1299615" cy="449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58" name="Textplatzhalter 56"/>
          <p:cNvSpPr>
            <a:spLocks noGrp="1"/>
          </p:cNvSpPr>
          <p:nvPr>
            <p:ph type="body" sz="quarter" idx="11" hasCustomPrompt="1"/>
          </p:nvPr>
        </p:nvSpPr>
        <p:spPr>
          <a:xfrm>
            <a:off x="5446192" y="1067020"/>
            <a:ext cx="1299615" cy="449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59" name="Textplatzhalter 56"/>
          <p:cNvSpPr>
            <a:spLocks noGrp="1"/>
          </p:cNvSpPr>
          <p:nvPr>
            <p:ph type="body" sz="quarter" idx="12" hasCustomPrompt="1"/>
          </p:nvPr>
        </p:nvSpPr>
        <p:spPr>
          <a:xfrm>
            <a:off x="9486784" y="1067020"/>
            <a:ext cx="1299615" cy="449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3" hasCustomPrompt="1"/>
          </p:nvPr>
        </p:nvSpPr>
        <p:spPr>
          <a:xfrm>
            <a:off x="29259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>
              <a:buFont typeface="Symbol" panose="05050102010706020507" pitchFamily="18" charset="2"/>
              <a:buChar char="-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62" name="Textplatzhalter 60"/>
          <p:cNvSpPr>
            <a:spLocks noGrp="1"/>
          </p:cNvSpPr>
          <p:nvPr>
            <p:ph type="body" sz="quarter" idx="14" hasCustomPrompt="1"/>
          </p:nvPr>
        </p:nvSpPr>
        <p:spPr>
          <a:xfrm>
            <a:off x="430774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>
              <a:buFont typeface="Symbol" panose="05050102010706020507" pitchFamily="18" charset="2"/>
              <a:buChar char="-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63" name="Textplatzhalter 60"/>
          <p:cNvSpPr>
            <a:spLocks noGrp="1"/>
          </p:cNvSpPr>
          <p:nvPr>
            <p:ph type="body" sz="quarter" idx="15" hasCustomPrompt="1"/>
          </p:nvPr>
        </p:nvSpPr>
        <p:spPr>
          <a:xfrm>
            <a:off x="832289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>
              <a:buFont typeface="Symbol" panose="05050102010706020507" pitchFamily="18" charset="2"/>
              <a:buChar char="-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8153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intergrund weiß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11867852" y="6557430"/>
            <a:ext cx="212436" cy="212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0485120" y="5283200"/>
            <a:ext cx="1706880" cy="157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68563"/>
            <a:ext cx="12192000" cy="2039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/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116838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00A1E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576000" y="1711470"/>
            <a:ext cx="10515600" cy="914400"/>
          </a:xfrm>
          <a:prstGeom prst="rect">
            <a:avLst/>
          </a:prstGeom>
        </p:spPr>
        <p:txBody>
          <a:bodyPr/>
          <a:lstStyle>
            <a:lvl1pPr marL="228600" indent="-228600">
              <a:buFont typeface="Symbol" panose="05050102010706020507" pitchFamily="18" charset="2"/>
              <a:buChar char="-"/>
              <a:defRPr>
                <a:solidFill>
                  <a:schemeClr val="bg2"/>
                </a:solidFill>
              </a:defRPr>
            </a:lvl1pPr>
            <a:lvl2pPr marL="685800" indent="-228600">
              <a:buFont typeface="Symbol" panose="05050102010706020507" pitchFamily="18" charset="2"/>
              <a:buChar char="-"/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 marL="1657350" indent="-285750">
              <a:buFont typeface="Symbol" panose="05050102010706020507" pitchFamily="18" charset="2"/>
              <a:buChar char="-"/>
              <a:defRPr>
                <a:solidFill>
                  <a:sysClr val="windowText" lastClr="000000"/>
                </a:solidFill>
              </a:defRPr>
            </a:lvl4pPr>
            <a:lvl5pPr marL="2057400" indent="-228600">
              <a:buFont typeface="Symbol" panose="05050102010706020507" pitchFamily="18" charset="2"/>
              <a:buChar char="-"/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intergrund wei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576000" y="1393970"/>
            <a:ext cx="10515600" cy="914400"/>
          </a:xfrm>
          <a:prstGeom prst="rect">
            <a:avLst/>
          </a:prstGeom>
        </p:spPr>
        <p:txBody>
          <a:bodyPr/>
          <a:lstStyle>
            <a:lvl1pPr marL="2286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</a:defRPr>
            </a:lvl1pPr>
            <a:lvl2pPr marL="685800" indent="-228600">
              <a:buFont typeface="Symbol" panose="05050102010706020507" pitchFamily="18" charset="2"/>
              <a:buChar char="-"/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 marL="1657350" indent="-285750">
              <a:buFont typeface="Symbol" panose="05050102010706020507" pitchFamily="18" charset="2"/>
              <a:buChar char="-"/>
              <a:defRPr>
                <a:solidFill>
                  <a:sysClr val="windowText" lastClr="000000"/>
                </a:solidFill>
              </a:defRPr>
            </a:lvl4pPr>
            <a:lvl5pPr marL="2057400" indent="-228600">
              <a:buFont typeface="Symbol" panose="05050102010706020507" pitchFamily="18" charset="2"/>
              <a:buChar char="-"/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0285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Überschrift und zwei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5495" y="1728000"/>
            <a:ext cx="10713813" cy="3414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IN" sz="2000" kern="120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Folien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Textblöcken</a:t>
            </a:r>
            <a:endParaRPr lang="en-IN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695325" y="2160000"/>
            <a:ext cx="10623984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605495" y="2340000"/>
            <a:ext cx="10810067" cy="3348909"/>
          </a:xfrm>
          <a:prstGeom prst="rect">
            <a:avLst/>
          </a:prstGeom>
        </p:spPr>
        <p:txBody>
          <a:bodyPr/>
          <a:lstStyle>
            <a:lvl1pPr marL="285750" indent="-285750"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</a:lstStyle>
          <a:p>
            <a:pPr>
              <a:lnSpc>
                <a:spcPts val="2400"/>
              </a:lnSpc>
            </a:pP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utseter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clita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kasd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gubergren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takimata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sanctus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amet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408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intergrund weiß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576000" y="1393970"/>
            <a:ext cx="10515600" cy="914400"/>
          </a:xfrm>
          <a:prstGeom prst="rect">
            <a:avLst/>
          </a:prstGeom>
        </p:spPr>
        <p:txBody>
          <a:bodyPr/>
          <a:lstStyle>
            <a:lvl1pPr marL="2286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</a:defRPr>
            </a:lvl1pPr>
            <a:lvl2pPr marL="685800" indent="-228600">
              <a:buFont typeface="Symbol" panose="05050102010706020507" pitchFamily="18" charset="2"/>
              <a:buChar char="-"/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 marL="1657350" indent="-285750">
              <a:buFont typeface="Symbol" panose="05050102010706020507" pitchFamily="18" charset="2"/>
              <a:buChar char="-"/>
              <a:defRPr>
                <a:solidFill>
                  <a:sysClr val="windowText" lastClr="000000"/>
                </a:solidFill>
              </a:defRPr>
            </a:lvl4pPr>
            <a:lvl5pPr marL="2057400" indent="-228600">
              <a:buFont typeface="Symbol" panose="05050102010706020507" pitchFamily="18" charset="2"/>
              <a:buChar char="-"/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21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intergrund weiß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576000" y="1393970"/>
            <a:ext cx="10515600" cy="914400"/>
          </a:xfrm>
          <a:prstGeom prst="rect">
            <a:avLst/>
          </a:prstGeom>
        </p:spPr>
        <p:txBody>
          <a:bodyPr/>
          <a:lstStyle>
            <a:lvl1pPr marL="2286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</a:defRPr>
            </a:lvl1pPr>
            <a:lvl2pPr marL="6858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1657350" indent="-28575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</a:defRPr>
            </a:lvl4pPr>
            <a:lvl5pPr marL="20574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intergrund Cya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3"/>
          <p:cNvSpPr>
            <a:spLocks noGrp="1"/>
          </p:cNvSpPr>
          <p:nvPr>
            <p:ph type="title"/>
          </p:nvPr>
        </p:nvSpPr>
        <p:spPr>
          <a:xfrm>
            <a:off x="1411680" y="1671556"/>
            <a:ext cx="4529400" cy="16370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8000"/>
              <a:t>Mastertitelformat bearbeiten</a:t>
            </a:r>
            <a:endParaRPr lang="de-DE" sz="8000" dirty="0"/>
          </a:p>
        </p:txBody>
      </p:sp>
      <p:pic>
        <p:nvPicPr>
          <p:cNvPr id="4" name="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745" y="1149161"/>
            <a:ext cx="2267156" cy="4707072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 bwMode="auto">
          <a:xfrm>
            <a:off x="7066974" y="1601652"/>
            <a:ext cx="2082799" cy="687811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" name="Rectangle 32"/>
          <p:cNvSpPr/>
          <p:nvPr/>
        </p:nvSpPr>
        <p:spPr bwMode="auto">
          <a:xfrm>
            <a:off x="7091196" y="2366242"/>
            <a:ext cx="2058577" cy="495669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Rectangle 33"/>
          <p:cNvSpPr/>
          <p:nvPr/>
        </p:nvSpPr>
        <p:spPr bwMode="auto">
          <a:xfrm>
            <a:off x="7091196" y="2912833"/>
            <a:ext cx="2058577" cy="438062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20"/>
          <p:cNvSpPr/>
          <p:nvPr/>
        </p:nvSpPr>
        <p:spPr>
          <a:xfrm>
            <a:off x="7193699" y="1671556"/>
            <a:ext cx="1829347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www.menti.com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Calibri"/>
            </a:endParaRPr>
          </a:p>
        </p:txBody>
      </p:sp>
      <p:sp>
        <p:nvSpPr>
          <p:cNvPr id="9" name="Rectangle 20"/>
          <p:cNvSpPr/>
          <p:nvPr/>
        </p:nvSpPr>
        <p:spPr>
          <a:xfrm>
            <a:off x="7291773" y="2305694"/>
            <a:ext cx="1710725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Code </a:t>
            </a:r>
            <a:r>
              <a:rPr lang="en-US" sz="20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eingeben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Calibri"/>
            </a:endParaRPr>
          </a:p>
        </p:txBody>
      </p:sp>
      <p:sp>
        <p:nvSpPr>
          <p:cNvPr id="10" name="Rectangle 33"/>
          <p:cNvSpPr/>
          <p:nvPr/>
        </p:nvSpPr>
        <p:spPr bwMode="auto">
          <a:xfrm>
            <a:off x="7091195" y="3405317"/>
            <a:ext cx="2058577" cy="438062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Rectangle 33"/>
          <p:cNvSpPr/>
          <p:nvPr/>
        </p:nvSpPr>
        <p:spPr bwMode="auto">
          <a:xfrm>
            <a:off x="7091193" y="3889215"/>
            <a:ext cx="2058577" cy="438062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2" name="Rectangle 33"/>
          <p:cNvSpPr/>
          <p:nvPr/>
        </p:nvSpPr>
        <p:spPr bwMode="auto">
          <a:xfrm>
            <a:off x="7091193" y="4384304"/>
            <a:ext cx="2058577" cy="438062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Rectangle 20"/>
          <p:cNvSpPr/>
          <p:nvPr/>
        </p:nvSpPr>
        <p:spPr>
          <a:xfrm>
            <a:off x="7152925" y="2849175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Fragen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beantworten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Calibri"/>
            </a:endParaRPr>
          </a:p>
        </p:txBody>
      </p:sp>
      <p:sp>
        <p:nvSpPr>
          <p:cNvPr id="14" name="Rectangle 33"/>
          <p:cNvSpPr/>
          <p:nvPr/>
        </p:nvSpPr>
        <p:spPr bwMode="auto">
          <a:xfrm>
            <a:off x="7079083" y="4879393"/>
            <a:ext cx="2058577" cy="384179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 flipH="1">
            <a:off x="6784679" y="3414027"/>
            <a:ext cx="818040" cy="751456"/>
          </a:xfrm>
          <a:custGeom>
            <a:avLst/>
            <a:gdLst/>
            <a:ahLst/>
            <a:cxnLst>
              <a:cxn ang="0">
                <a:pos x="135" y="0"/>
              </a:cxn>
              <a:cxn ang="0">
                <a:pos x="256" y="98"/>
              </a:cxn>
              <a:cxn ang="0">
                <a:pos x="135" y="196"/>
              </a:cxn>
              <a:cxn ang="0">
                <a:pos x="108" y="192"/>
              </a:cxn>
              <a:cxn ang="0">
                <a:pos x="18" y="227"/>
              </a:cxn>
              <a:cxn ang="0">
                <a:pos x="49" y="174"/>
              </a:cxn>
              <a:cxn ang="0">
                <a:pos x="0" y="98"/>
              </a:cxn>
              <a:cxn ang="0">
                <a:pos x="135" y="0"/>
              </a:cxn>
            </a:cxnLst>
            <a:rect l="0" t="0" r="r" b="b"/>
            <a:pathLst>
              <a:path w="256" h="236">
                <a:moveTo>
                  <a:pt x="135" y="0"/>
                </a:move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8614026" y="3914726"/>
            <a:ext cx="818040" cy="751456"/>
          </a:xfrm>
          <a:custGeom>
            <a:avLst/>
            <a:gdLst/>
            <a:ahLst/>
            <a:cxnLst>
              <a:cxn ang="0">
                <a:pos x="135" y="0"/>
              </a:cxn>
              <a:cxn ang="0">
                <a:pos x="256" y="98"/>
              </a:cxn>
              <a:cxn ang="0">
                <a:pos x="135" y="196"/>
              </a:cxn>
              <a:cxn ang="0">
                <a:pos x="108" y="192"/>
              </a:cxn>
              <a:cxn ang="0">
                <a:pos x="18" y="227"/>
              </a:cxn>
              <a:cxn ang="0">
                <a:pos x="49" y="174"/>
              </a:cxn>
              <a:cxn ang="0">
                <a:pos x="0" y="98"/>
              </a:cxn>
              <a:cxn ang="0">
                <a:pos x="135" y="0"/>
              </a:cxn>
            </a:cxnLst>
            <a:rect l="0" t="0" r="r" b="b"/>
            <a:pathLst>
              <a:path w="256" h="236">
                <a:moveTo>
                  <a:pt x="135" y="0"/>
                </a:move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>
            <a:off x="6687358" y="3862956"/>
            <a:ext cx="613689" cy="563738"/>
          </a:xfrm>
          <a:custGeom>
            <a:avLst/>
            <a:gdLst/>
            <a:ahLst/>
            <a:cxnLst>
              <a:cxn ang="0">
                <a:pos x="135" y="0"/>
              </a:cxn>
              <a:cxn ang="0">
                <a:pos x="256" y="98"/>
              </a:cxn>
              <a:cxn ang="0">
                <a:pos x="135" y="196"/>
              </a:cxn>
              <a:cxn ang="0">
                <a:pos x="108" y="192"/>
              </a:cxn>
              <a:cxn ang="0">
                <a:pos x="18" y="227"/>
              </a:cxn>
              <a:cxn ang="0">
                <a:pos x="49" y="174"/>
              </a:cxn>
              <a:cxn ang="0">
                <a:pos x="0" y="98"/>
              </a:cxn>
              <a:cxn ang="0">
                <a:pos x="135" y="0"/>
              </a:cxn>
            </a:cxnLst>
            <a:rect l="0" t="0" r="r" b="b"/>
            <a:pathLst>
              <a:path w="256" h="236">
                <a:moveTo>
                  <a:pt x="135" y="0"/>
                </a:move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uppieren 17"/>
          <p:cNvGrpSpPr/>
          <p:nvPr/>
        </p:nvGrpSpPr>
        <p:grpSpPr>
          <a:xfrm>
            <a:off x="9725659" y="4702150"/>
            <a:ext cx="395676" cy="369332"/>
            <a:chOff x="10257566" y="3283245"/>
            <a:chExt cx="395676" cy="369332"/>
          </a:xfrm>
        </p:grpSpPr>
        <p:sp>
          <p:nvSpPr>
            <p:cNvPr id="19" name="Freeform 157">
              <a:hlinkClick r:id="rId3"/>
            </p:cNvPr>
            <p:cNvSpPr>
              <a:spLocks/>
            </p:cNvSpPr>
            <p:nvPr/>
          </p:nvSpPr>
          <p:spPr bwMode="auto">
            <a:xfrm>
              <a:off x="10257566" y="3350895"/>
              <a:ext cx="210945" cy="243206"/>
            </a:xfrm>
            <a:custGeom>
              <a:avLst/>
              <a:gdLst/>
              <a:ahLst/>
              <a:cxnLst>
                <a:cxn ang="0">
                  <a:pos x="51" y="27"/>
                </a:cxn>
                <a:cxn ang="0">
                  <a:pos x="35" y="18"/>
                </a:cxn>
                <a:cxn ang="0">
                  <a:pos x="23" y="11"/>
                </a:cxn>
                <a:cxn ang="0">
                  <a:pos x="7" y="2"/>
                </a:cxn>
                <a:cxn ang="0">
                  <a:pos x="0" y="6"/>
                </a:cxn>
                <a:cxn ang="0">
                  <a:pos x="0" y="56"/>
                </a:cxn>
                <a:cxn ang="0">
                  <a:pos x="7" y="60"/>
                </a:cxn>
                <a:cxn ang="0">
                  <a:pos x="22" y="51"/>
                </a:cxn>
                <a:cxn ang="0">
                  <a:pos x="35" y="44"/>
                </a:cxn>
                <a:cxn ang="0">
                  <a:pos x="51" y="35"/>
                </a:cxn>
                <a:cxn ang="0">
                  <a:pos x="51" y="27"/>
                </a:cxn>
              </a:cxnLst>
              <a:rect l="0" t="0" r="r" b="b"/>
              <a:pathLst>
                <a:path w="54" h="62">
                  <a:moveTo>
                    <a:pt x="51" y="27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2" y="16"/>
                    <a:pt x="26" y="13"/>
                    <a:pt x="23" y="1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3" y="62"/>
                    <a:pt x="7" y="60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49"/>
                    <a:pt x="32" y="46"/>
                    <a:pt x="35" y="44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4" y="33"/>
                    <a:pt x="54" y="29"/>
                    <a:pt x="51" y="2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10468511" y="328324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5" grpId="0" animBg="1"/>
      <p:bldP spid="16" grpId="0" animBg="1"/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intergrund Cya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745" y="1149161"/>
            <a:ext cx="2267156" cy="4707072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 bwMode="auto">
          <a:xfrm>
            <a:off x="7066974" y="1601652"/>
            <a:ext cx="2082799" cy="687811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" name="Rectangle 32"/>
          <p:cNvSpPr/>
          <p:nvPr/>
        </p:nvSpPr>
        <p:spPr bwMode="auto">
          <a:xfrm>
            <a:off x="7091196" y="2366242"/>
            <a:ext cx="2058577" cy="495669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Rectangle 33"/>
          <p:cNvSpPr/>
          <p:nvPr/>
        </p:nvSpPr>
        <p:spPr bwMode="auto">
          <a:xfrm>
            <a:off x="7091196" y="2912833"/>
            <a:ext cx="2058577" cy="438062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20"/>
          <p:cNvSpPr/>
          <p:nvPr/>
        </p:nvSpPr>
        <p:spPr>
          <a:xfrm>
            <a:off x="7193699" y="1671556"/>
            <a:ext cx="1829347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www.menti.com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Calibri"/>
            </a:endParaRPr>
          </a:p>
        </p:txBody>
      </p:sp>
      <p:sp>
        <p:nvSpPr>
          <p:cNvPr id="9" name="Rectangle 20"/>
          <p:cNvSpPr/>
          <p:nvPr/>
        </p:nvSpPr>
        <p:spPr>
          <a:xfrm>
            <a:off x="7291773" y="2305694"/>
            <a:ext cx="1710725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Code </a:t>
            </a:r>
            <a:r>
              <a:rPr lang="en-US" sz="20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eingeben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Calibri"/>
            </a:endParaRPr>
          </a:p>
        </p:txBody>
      </p:sp>
      <p:sp>
        <p:nvSpPr>
          <p:cNvPr id="10" name="Rectangle 33"/>
          <p:cNvSpPr/>
          <p:nvPr/>
        </p:nvSpPr>
        <p:spPr bwMode="auto">
          <a:xfrm>
            <a:off x="7091195" y="3405317"/>
            <a:ext cx="2058577" cy="438062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Rectangle 33"/>
          <p:cNvSpPr/>
          <p:nvPr/>
        </p:nvSpPr>
        <p:spPr bwMode="auto">
          <a:xfrm>
            <a:off x="7091193" y="3889215"/>
            <a:ext cx="2058577" cy="438062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2" name="Rectangle 33"/>
          <p:cNvSpPr/>
          <p:nvPr/>
        </p:nvSpPr>
        <p:spPr bwMode="auto">
          <a:xfrm>
            <a:off x="7091193" y="4384304"/>
            <a:ext cx="2058577" cy="438062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Rectangle 20"/>
          <p:cNvSpPr/>
          <p:nvPr/>
        </p:nvSpPr>
        <p:spPr>
          <a:xfrm>
            <a:off x="7152925" y="2849175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Fragen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/>
              </a:rPr>
              <a:t>beantworten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Calibri"/>
            </a:endParaRPr>
          </a:p>
        </p:txBody>
      </p:sp>
      <p:sp>
        <p:nvSpPr>
          <p:cNvPr id="14" name="Rectangle 33"/>
          <p:cNvSpPr/>
          <p:nvPr/>
        </p:nvSpPr>
        <p:spPr bwMode="auto">
          <a:xfrm>
            <a:off x="7079083" y="4879393"/>
            <a:ext cx="2058577" cy="384179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 flipH="1">
            <a:off x="6784679" y="3414027"/>
            <a:ext cx="818040" cy="751456"/>
          </a:xfrm>
          <a:custGeom>
            <a:avLst/>
            <a:gdLst/>
            <a:ahLst/>
            <a:cxnLst>
              <a:cxn ang="0">
                <a:pos x="135" y="0"/>
              </a:cxn>
              <a:cxn ang="0">
                <a:pos x="256" y="98"/>
              </a:cxn>
              <a:cxn ang="0">
                <a:pos x="135" y="196"/>
              </a:cxn>
              <a:cxn ang="0">
                <a:pos x="108" y="192"/>
              </a:cxn>
              <a:cxn ang="0">
                <a:pos x="18" y="227"/>
              </a:cxn>
              <a:cxn ang="0">
                <a:pos x="49" y="174"/>
              </a:cxn>
              <a:cxn ang="0">
                <a:pos x="0" y="98"/>
              </a:cxn>
              <a:cxn ang="0">
                <a:pos x="135" y="0"/>
              </a:cxn>
            </a:cxnLst>
            <a:rect l="0" t="0" r="r" b="b"/>
            <a:pathLst>
              <a:path w="256" h="236">
                <a:moveTo>
                  <a:pt x="135" y="0"/>
                </a:move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8614026" y="3914726"/>
            <a:ext cx="818040" cy="751456"/>
          </a:xfrm>
          <a:custGeom>
            <a:avLst/>
            <a:gdLst/>
            <a:ahLst/>
            <a:cxnLst>
              <a:cxn ang="0">
                <a:pos x="135" y="0"/>
              </a:cxn>
              <a:cxn ang="0">
                <a:pos x="256" y="98"/>
              </a:cxn>
              <a:cxn ang="0">
                <a:pos x="135" y="196"/>
              </a:cxn>
              <a:cxn ang="0">
                <a:pos x="108" y="192"/>
              </a:cxn>
              <a:cxn ang="0">
                <a:pos x="18" y="227"/>
              </a:cxn>
              <a:cxn ang="0">
                <a:pos x="49" y="174"/>
              </a:cxn>
              <a:cxn ang="0">
                <a:pos x="0" y="98"/>
              </a:cxn>
              <a:cxn ang="0">
                <a:pos x="135" y="0"/>
              </a:cxn>
            </a:cxnLst>
            <a:rect l="0" t="0" r="r" b="b"/>
            <a:pathLst>
              <a:path w="256" h="236">
                <a:moveTo>
                  <a:pt x="135" y="0"/>
                </a:move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>
            <a:off x="6687358" y="3862956"/>
            <a:ext cx="613689" cy="563738"/>
          </a:xfrm>
          <a:custGeom>
            <a:avLst/>
            <a:gdLst/>
            <a:ahLst/>
            <a:cxnLst>
              <a:cxn ang="0">
                <a:pos x="135" y="0"/>
              </a:cxn>
              <a:cxn ang="0">
                <a:pos x="256" y="98"/>
              </a:cxn>
              <a:cxn ang="0">
                <a:pos x="135" y="196"/>
              </a:cxn>
              <a:cxn ang="0">
                <a:pos x="108" y="192"/>
              </a:cxn>
              <a:cxn ang="0">
                <a:pos x="18" y="227"/>
              </a:cxn>
              <a:cxn ang="0">
                <a:pos x="49" y="174"/>
              </a:cxn>
              <a:cxn ang="0">
                <a:pos x="0" y="98"/>
              </a:cxn>
              <a:cxn ang="0">
                <a:pos x="135" y="0"/>
              </a:cxn>
            </a:cxnLst>
            <a:rect l="0" t="0" r="r" b="b"/>
            <a:pathLst>
              <a:path w="256" h="236">
                <a:moveTo>
                  <a:pt x="135" y="0"/>
                </a:move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hteck 1"/>
          <p:cNvSpPr/>
          <p:nvPr/>
        </p:nvSpPr>
        <p:spPr>
          <a:xfrm>
            <a:off x="886198" y="1379039"/>
            <a:ext cx="52214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dirty="0">
                <a:latin typeface="+mj-lt"/>
              </a:rPr>
              <a:t>Jetzt sind Sie gefragt …</a:t>
            </a:r>
          </a:p>
        </p:txBody>
      </p:sp>
    </p:spTree>
    <p:extLst>
      <p:ext uri="{BB962C8B-B14F-4D97-AF65-F5344CB8AC3E}">
        <p14:creationId xmlns:p14="http://schemas.microsoft.com/office/powerpoint/2010/main" val="11749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5" grpId="0" animBg="1"/>
      <p:bldP spid="16" grpId="0" animBg="1"/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0252"/>
            <a:ext cx="12192000" cy="12832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000" baseline="0">
                <a:solidFill>
                  <a:srgbClr val="FFFFFF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en-US" dirty="0" err="1"/>
              <a:t>Danke</a:t>
            </a:r>
            <a:r>
              <a:rPr lang="en-US" dirty="0"/>
              <a:t>!</a:t>
            </a:r>
            <a:endParaRPr lang="en-IN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226928"/>
            <a:ext cx="12192000" cy="135091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4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</a:lstStyle>
          <a:p>
            <a:pPr>
              <a:lnSpc>
                <a:spcPts val="2400"/>
              </a:lnSpc>
            </a:pP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Beantworten wir gerne.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Stabsstelle Marketing und Kommunikation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Sie erreichen uns über: marketing@th-ab.de</a:t>
            </a:r>
          </a:p>
        </p:txBody>
      </p:sp>
      <p:sp>
        <p:nvSpPr>
          <p:cNvPr id="3" name="Abgerundetes Rechteck 2"/>
          <p:cNvSpPr/>
          <p:nvPr/>
        </p:nvSpPr>
        <p:spPr>
          <a:xfrm>
            <a:off x="4621530" y="3200400"/>
            <a:ext cx="2948940" cy="768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365220"/>
            <a:ext cx="12192000" cy="518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IN" sz="2800" kern="1200" dirty="0">
                <a:solidFill>
                  <a:schemeClr val="accent2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Fragen</a:t>
            </a:r>
            <a:r>
              <a:rPr lang="en-US" dirty="0"/>
              <a:t>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991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intergrund Cya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BBD01C-43B9-44CE-B37B-7F7101DD3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de-DE">
                <a:latin typeface="Roboto Medium" panose="02000000000000000000" pitchFamily="2" charset="0"/>
                <a:ea typeface="Roboto Medium" panose="02000000000000000000" pitchFamily="2" charset="0"/>
              </a:rPr>
              <a:t>Mastertitelformat bearbeiten</a:t>
            </a:r>
            <a:endParaRPr lang="en-IN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246282"/>
            <a:ext cx="9144000" cy="10501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Sommersemester 2021</a:t>
            </a:r>
          </a:p>
          <a:p>
            <a:r>
              <a:rPr lang="de-DE" dirty="0"/>
              <a:t>Prof. Dr. Timea Illes-Seifert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9266861" y="4652186"/>
            <a:ext cx="4258491" cy="18763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6" y="4872116"/>
            <a:ext cx="2102613" cy="1441642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44601" y="4778677"/>
            <a:ext cx="4702798" cy="467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Font typeface="Arial" panose="020B0604020202020204" pitchFamily="34" charset="0"/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Veranstaltungstitel</a:t>
            </a:r>
          </a:p>
        </p:txBody>
      </p:sp>
    </p:spTree>
    <p:extLst>
      <p:ext uri="{BB962C8B-B14F-4D97-AF65-F5344CB8AC3E}">
        <p14:creationId xmlns:p14="http://schemas.microsoft.com/office/powerpoint/2010/main" val="604545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F516-0775-41B4-B5FF-D1F600015AC1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A1EF6-38BD-4E81-B557-EDB860F5CA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115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 &amp;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0" y="1178427"/>
            <a:ext cx="1115781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000" y="455085"/>
            <a:ext cx="11157819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820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5060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Hintergrund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00A1E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1090409" y="1613359"/>
            <a:ext cx="2114609" cy="557186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600" kern="1200" dirty="0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indent="0" algn="ctr">
              <a:buFont typeface="Symbol" panose="05050102010706020507" pitchFamily="18" charset="2"/>
              <a:buNone/>
              <a:defRPr sz="1800"/>
            </a:lvl2pPr>
            <a:lvl3pPr marL="914400" indent="0" algn="ctr">
              <a:buFont typeface="Symbol" panose="05050102010706020507" pitchFamily="18" charset="2"/>
              <a:buNone/>
              <a:defRPr sz="1600"/>
            </a:lvl3pPr>
            <a:lvl4pPr marL="1371600" indent="0" algn="ctr">
              <a:buFont typeface="Symbol" panose="05050102010706020507" pitchFamily="18" charset="2"/>
              <a:buNone/>
              <a:defRPr sz="1400"/>
            </a:lvl4pPr>
            <a:lvl5pPr marL="1828800" indent="0" algn="ctr">
              <a:buFont typeface="Symbol" panose="05050102010706020507" pitchFamily="18" charset="2"/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1754" r="43191"/>
          <a:stretch/>
        </p:blipFill>
        <p:spPr>
          <a:xfrm>
            <a:off x="3668774" y="2589528"/>
            <a:ext cx="2374806" cy="3937810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273574" y="1345974"/>
            <a:ext cx="3725200" cy="3470253"/>
            <a:chOff x="5538873" y="2117747"/>
            <a:chExt cx="3725200" cy="3470253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024" t="1673"/>
            <a:stretch/>
          </p:blipFill>
          <p:spPr>
            <a:xfrm>
              <a:off x="5565224" y="2117747"/>
              <a:ext cx="3698849" cy="3470253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5538873" y="4516581"/>
              <a:ext cx="581891" cy="5541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538873" y="2762982"/>
              <a:ext cx="178435" cy="6397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/>
          <p:cNvGrpSpPr/>
          <p:nvPr/>
        </p:nvGrpSpPr>
        <p:grpSpPr>
          <a:xfrm flipH="1">
            <a:off x="5833800" y="233903"/>
            <a:ext cx="3725200" cy="3470253"/>
            <a:chOff x="5538873" y="2117747"/>
            <a:chExt cx="3725200" cy="3470253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024" t="1673"/>
            <a:stretch/>
          </p:blipFill>
          <p:spPr>
            <a:xfrm>
              <a:off x="5565224" y="2117747"/>
              <a:ext cx="3698849" cy="3470253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5538873" y="4516582"/>
              <a:ext cx="581891" cy="5541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5538873" y="2762982"/>
              <a:ext cx="178435" cy="6397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476493" y="2657607"/>
            <a:ext cx="2114609" cy="557186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600" kern="1200" dirty="0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indent="0" algn="ctr">
              <a:buFont typeface="Symbol" panose="05050102010706020507" pitchFamily="18" charset="2"/>
              <a:buNone/>
              <a:defRPr sz="1800"/>
            </a:lvl2pPr>
            <a:lvl3pPr marL="914400" indent="0" algn="ctr">
              <a:buFont typeface="Symbol" panose="05050102010706020507" pitchFamily="18" charset="2"/>
              <a:buNone/>
              <a:defRPr sz="1600"/>
            </a:lvl3pPr>
            <a:lvl4pPr marL="1371600" indent="0" algn="ctr">
              <a:buFont typeface="Symbol" panose="05050102010706020507" pitchFamily="18" charset="2"/>
              <a:buNone/>
              <a:defRPr sz="1400"/>
            </a:lvl4pPr>
            <a:lvl5pPr marL="1828800" indent="0" algn="ctr">
              <a:buFont typeface="Symbol" panose="05050102010706020507" pitchFamily="18" charset="2"/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264925" y="3701855"/>
            <a:ext cx="2254130" cy="703890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600" kern="1200" dirty="0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indent="0" algn="ctr">
              <a:buFont typeface="Symbol" panose="05050102010706020507" pitchFamily="18" charset="2"/>
              <a:buNone/>
              <a:defRPr sz="1800"/>
            </a:lvl2pPr>
            <a:lvl3pPr marL="914400" indent="0" algn="ctr">
              <a:buFont typeface="Symbol" panose="05050102010706020507" pitchFamily="18" charset="2"/>
              <a:buNone/>
              <a:defRPr sz="1600"/>
            </a:lvl3pPr>
            <a:lvl4pPr marL="1371600" indent="0" algn="ctr">
              <a:buFont typeface="Symbol" panose="05050102010706020507" pitchFamily="18" charset="2"/>
              <a:buNone/>
              <a:defRPr sz="1400"/>
            </a:lvl4pPr>
            <a:lvl5pPr marL="1828800" indent="0" algn="ctr">
              <a:buFont typeface="Symbol" panose="05050102010706020507" pitchFamily="18" charset="2"/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996896" y="2510902"/>
            <a:ext cx="2629867" cy="888079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600" kern="1200" dirty="0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indent="0" algn="ctr">
              <a:buFont typeface="Symbol" panose="05050102010706020507" pitchFamily="18" charset="2"/>
              <a:buNone/>
              <a:defRPr sz="1800"/>
            </a:lvl2pPr>
            <a:lvl3pPr marL="914400" indent="0" algn="ctr">
              <a:buFont typeface="Symbol" panose="05050102010706020507" pitchFamily="18" charset="2"/>
              <a:buNone/>
              <a:defRPr sz="1600"/>
            </a:lvl3pPr>
            <a:lvl4pPr marL="1371600" indent="0" algn="ctr">
              <a:buFont typeface="Symbol" panose="05050102010706020507" pitchFamily="18" charset="2"/>
              <a:buNone/>
              <a:defRPr sz="1400"/>
            </a:lvl4pPr>
            <a:lvl5pPr marL="1828800" indent="0" algn="ctr">
              <a:buFont typeface="Symbol" panose="05050102010706020507" pitchFamily="18" charset="2"/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6538877" y="437860"/>
            <a:ext cx="2272614" cy="882556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600" kern="1200" dirty="0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indent="0" algn="ctr">
              <a:buFont typeface="Symbol" panose="05050102010706020507" pitchFamily="18" charset="2"/>
              <a:buNone/>
              <a:defRPr sz="1800"/>
            </a:lvl2pPr>
            <a:lvl3pPr marL="914400" indent="0" algn="ctr">
              <a:buFont typeface="Symbol" panose="05050102010706020507" pitchFamily="18" charset="2"/>
              <a:buNone/>
              <a:defRPr sz="1600"/>
            </a:lvl3pPr>
            <a:lvl4pPr marL="1371600" indent="0" algn="ctr">
              <a:buFont typeface="Symbol" panose="05050102010706020507" pitchFamily="18" charset="2"/>
              <a:buNone/>
              <a:defRPr sz="1400"/>
            </a:lvl4pPr>
            <a:lvl5pPr marL="1828800" indent="0" algn="ctr">
              <a:buFont typeface="Symbol" panose="05050102010706020507" pitchFamily="18" charset="2"/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7231942" y="1548115"/>
            <a:ext cx="2024632" cy="622430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anose="05050102010706020507" pitchFamily="18" charset="2"/>
              <a:buNone/>
              <a:defRPr lang="de-DE" sz="1600" kern="1200" dirty="0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indent="0" algn="ctr">
              <a:buFont typeface="Symbol" panose="05050102010706020507" pitchFamily="18" charset="2"/>
              <a:buNone/>
              <a:defRPr sz="1800"/>
            </a:lvl2pPr>
            <a:lvl3pPr marL="914400" indent="0" algn="ctr">
              <a:buFont typeface="Symbol" panose="05050102010706020507" pitchFamily="18" charset="2"/>
              <a:buNone/>
              <a:defRPr sz="1600"/>
            </a:lvl3pPr>
            <a:lvl4pPr marL="1371600" indent="0" algn="ctr">
              <a:buFont typeface="Symbol" panose="05050102010706020507" pitchFamily="18" charset="2"/>
              <a:buNone/>
              <a:defRPr sz="1400"/>
            </a:lvl4pPr>
            <a:lvl5pPr marL="1828800" indent="0" algn="ctr">
              <a:buFont typeface="Symbol" panose="05050102010706020507" pitchFamily="18" charset="2"/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Rechteck 5"/>
          <p:cNvSpPr/>
          <p:nvPr/>
        </p:nvSpPr>
        <p:spPr>
          <a:xfrm>
            <a:off x="8909777" y="2398245"/>
            <a:ext cx="346797" cy="899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4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charRg st="8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drei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5496" y="1728000"/>
            <a:ext cx="2969554" cy="33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IN" sz="2000" kern="1200" baseline="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Überschrift</a:t>
            </a:r>
            <a:r>
              <a:rPr lang="en-US" dirty="0"/>
              <a:t> 01</a:t>
            </a:r>
            <a:endParaRPr lang="en-IN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695325" y="2160000"/>
            <a:ext cx="288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7528319" y="2160000"/>
            <a:ext cx="288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4110679" y="2160000"/>
            <a:ext cx="288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4893" y="2340000"/>
            <a:ext cx="2970157" cy="35568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buFontTx/>
              <a:buNone/>
              <a:defRPr lang="de-DE" sz="1600" kern="1200" dirty="0" err="1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019606" y="1728209"/>
            <a:ext cx="2971073" cy="41103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2pPr>
            <a:lvl3pPr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3pPr>
            <a:lvl4pPr marL="13716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4pPr>
            <a:lvl5pPr marL="1828800" indent="0">
              <a:buFontTx/>
              <a:buNone/>
              <a:defRPr lang="de-DE" sz="2000" kern="1200" baseline="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5pPr>
          </a:lstStyle>
          <a:p>
            <a:pPr lvl="0"/>
            <a:r>
              <a:rPr lang="de-DE" dirty="0"/>
              <a:t>Überschrift 02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116388" y="2339976"/>
            <a:ext cx="2874962" cy="3556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de-DE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435235" y="1728000"/>
            <a:ext cx="2973084" cy="411248"/>
          </a:xfrm>
          <a:prstGeom prst="rect">
            <a:avLst/>
          </a:prstGeom>
        </p:spPr>
        <p:txBody>
          <a:bodyPr/>
          <a:lstStyle>
            <a:lvl1pPr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de-DE" dirty="0"/>
              <a:t>Überschrift 03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435850" y="2339976"/>
            <a:ext cx="2971800" cy="3556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0535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  <p15:guide id="5" pos="259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60"/>
          <p:cNvSpPr txBox="1">
            <a:spLocks/>
          </p:cNvSpPr>
          <p:nvPr/>
        </p:nvSpPr>
        <p:spPr>
          <a:xfrm>
            <a:off x="29259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3" name="Textplatzhalter 60"/>
          <p:cNvSpPr txBox="1">
            <a:spLocks/>
          </p:cNvSpPr>
          <p:nvPr/>
        </p:nvSpPr>
        <p:spPr>
          <a:xfrm>
            <a:off x="430774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4" name="Textplatzhalter 60"/>
          <p:cNvSpPr txBox="1">
            <a:spLocks/>
          </p:cNvSpPr>
          <p:nvPr/>
        </p:nvSpPr>
        <p:spPr>
          <a:xfrm>
            <a:off x="832289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 txBox="1">
            <a:spLocks/>
          </p:cNvSpPr>
          <p:nvPr/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sp>
        <p:nvSpPr>
          <p:cNvPr id="6" name="Textplatzhalter 56"/>
          <p:cNvSpPr txBox="1">
            <a:spLocks/>
          </p:cNvSpPr>
          <p:nvPr/>
        </p:nvSpPr>
        <p:spPr>
          <a:xfrm>
            <a:off x="1505130" y="1067020"/>
            <a:ext cx="1299615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Überschrift</a:t>
            </a:r>
            <a:endParaRPr lang="de-DE" dirty="0"/>
          </a:p>
        </p:txBody>
      </p:sp>
      <p:sp>
        <p:nvSpPr>
          <p:cNvPr id="7" name="Textplatzhalter 56"/>
          <p:cNvSpPr txBox="1">
            <a:spLocks/>
          </p:cNvSpPr>
          <p:nvPr/>
        </p:nvSpPr>
        <p:spPr>
          <a:xfrm>
            <a:off x="5495957" y="1056673"/>
            <a:ext cx="1299615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Überschrift</a:t>
            </a:r>
          </a:p>
        </p:txBody>
      </p:sp>
      <p:sp>
        <p:nvSpPr>
          <p:cNvPr id="8" name="Textplatzhalter 56"/>
          <p:cNvSpPr txBox="1">
            <a:spLocks/>
          </p:cNvSpPr>
          <p:nvPr/>
        </p:nvSpPr>
        <p:spPr>
          <a:xfrm>
            <a:off x="9486784" y="1067020"/>
            <a:ext cx="1299615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Überschrift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17229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60"/>
          <p:cNvSpPr txBox="1">
            <a:spLocks/>
          </p:cNvSpPr>
          <p:nvPr/>
        </p:nvSpPr>
        <p:spPr>
          <a:xfrm>
            <a:off x="29259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3" name="Textplatzhalter 60"/>
          <p:cNvSpPr txBox="1">
            <a:spLocks/>
          </p:cNvSpPr>
          <p:nvPr/>
        </p:nvSpPr>
        <p:spPr>
          <a:xfrm>
            <a:off x="430774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4" name="Textplatzhalter 60"/>
          <p:cNvSpPr txBox="1">
            <a:spLocks/>
          </p:cNvSpPr>
          <p:nvPr/>
        </p:nvSpPr>
        <p:spPr>
          <a:xfrm>
            <a:off x="832289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 txBox="1">
            <a:spLocks/>
          </p:cNvSpPr>
          <p:nvPr/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sp>
        <p:nvSpPr>
          <p:cNvPr id="6" name="Textplatzhalter 56"/>
          <p:cNvSpPr txBox="1">
            <a:spLocks/>
          </p:cNvSpPr>
          <p:nvPr/>
        </p:nvSpPr>
        <p:spPr>
          <a:xfrm>
            <a:off x="1505130" y="1087116"/>
            <a:ext cx="1299615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Intention</a:t>
            </a:r>
          </a:p>
        </p:txBody>
      </p:sp>
      <p:sp>
        <p:nvSpPr>
          <p:cNvPr id="7" name="Textplatzhalter 56"/>
          <p:cNvSpPr txBox="1">
            <a:spLocks/>
          </p:cNvSpPr>
          <p:nvPr/>
        </p:nvSpPr>
        <p:spPr>
          <a:xfrm>
            <a:off x="5457445" y="1087116"/>
            <a:ext cx="1376639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Vorbereitung</a:t>
            </a:r>
          </a:p>
        </p:txBody>
      </p:sp>
      <p:sp>
        <p:nvSpPr>
          <p:cNvPr id="8" name="Textplatzhalter 56"/>
          <p:cNvSpPr txBox="1">
            <a:spLocks/>
          </p:cNvSpPr>
          <p:nvPr/>
        </p:nvSpPr>
        <p:spPr>
          <a:xfrm>
            <a:off x="9486784" y="1087116"/>
            <a:ext cx="1425726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Durchführung</a:t>
            </a:r>
          </a:p>
        </p:txBody>
      </p:sp>
      <p:grpSp>
        <p:nvGrpSpPr>
          <p:cNvPr id="13" name="Group 64"/>
          <p:cNvGrpSpPr/>
          <p:nvPr/>
        </p:nvGrpSpPr>
        <p:grpSpPr>
          <a:xfrm>
            <a:off x="1827989" y="1661274"/>
            <a:ext cx="604605" cy="468248"/>
            <a:chOff x="4498975" y="3768725"/>
            <a:chExt cx="373063" cy="288925"/>
          </a:xfrm>
          <a:solidFill>
            <a:schemeClr val="tx1"/>
          </a:solidFill>
        </p:grpSpPr>
        <p:sp>
          <p:nvSpPr>
            <p:cNvPr id="14" name="Freeform 51"/>
            <p:cNvSpPr>
              <a:spLocks noEditPoints="1"/>
            </p:cNvSpPr>
            <p:nvPr/>
          </p:nvSpPr>
          <p:spPr bwMode="auto">
            <a:xfrm>
              <a:off x="4510088" y="3854450"/>
              <a:ext cx="349250" cy="203200"/>
            </a:xfrm>
            <a:custGeom>
              <a:avLst/>
              <a:gdLst/>
              <a:ahLst/>
              <a:cxnLst>
                <a:cxn ang="0">
                  <a:pos x="180" y="210"/>
                </a:cxn>
                <a:cxn ang="0">
                  <a:pos x="0" y="104"/>
                </a:cxn>
                <a:cxn ang="0">
                  <a:pos x="180" y="0"/>
                </a:cxn>
                <a:cxn ang="0">
                  <a:pos x="362" y="104"/>
                </a:cxn>
                <a:cxn ang="0">
                  <a:pos x="180" y="210"/>
                </a:cxn>
                <a:cxn ang="0">
                  <a:pos x="323" y="104"/>
                </a:cxn>
                <a:cxn ang="0">
                  <a:pos x="180" y="23"/>
                </a:cxn>
                <a:cxn ang="0">
                  <a:pos x="39" y="104"/>
                </a:cxn>
                <a:cxn ang="0">
                  <a:pos x="180" y="188"/>
                </a:cxn>
                <a:cxn ang="0">
                  <a:pos x="323" y="104"/>
                </a:cxn>
              </a:cxnLst>
              <a:rect l="0" t="0" r="r" b="b"/>
              <a:pathLst>
                <a:path w="362" h="210">
                  <a:moveTo>
                    <a:pt x="180" y="210"/>
                  </a:moveTo>
                  <a:cubicBezTo>
                    <a:pt x="80" y="210"/>
                    <a:pt x="0" y="104"/>
                    <a:pt x="0" y="104"/>
                  </a:cubicBezTo>
                  <a:cubicBezTo>
                    <a:pt x="0" y="104"/>
                    <a:pt x="76" y="0"/>
                    <a:pt x="180" y="0"/>
                  </a:cubicBezTo>
                  <a:cubicBezTo>
                    <a:pt x="284" y="0"/>
                    <a:pt x="362" y="104"/>
                    <a:pt x="362" y="104"/>
                  </a:cubicBezTo>
                  <a:cubicBezTo>
                    <a:pt x="362" y="104"/>
                    <a:pt x="279" y="210"/>
                    <a:pt x="180" y="210"/>
                  </a:cubicBezTo>
                  <a:close/>
                  <a:moveTo>
                    <a:pt x="323" y="104"/>
                  </a:moveTo>
                  <a:cubicBezTo>
                    <a:pt x="323" y="104"/>
                    <a:pt x="262" y="23"/>
                    <a:pt x="180" y="23"/>
                  </a:cubicBezTo>
                  <a:cubicBezTo>
                    <a:pt x="99" y="23"/>
                    <a:pt x="39" y="104"/>
                    <a:pt x="39" y="104"/>
                  </a:cubicBezTo>
                  <a:cubicBezTo>
                    <a:pt x="39" y="104"/>
                    <a:pt x="102" y="188"/>
                    <a:pt x="180" y="188"/>
                  </a:cubicBezTo>
                  <a:cubicBezTo>
                    <a:pt x="258" y="188"/>
                    <a:pt x="323" y="104"/>
                    <a:pt x="323" y="10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52"/>
            <p:cNvSpPr>
              <a:spLocks noEditPoints="1"/>
            </p:cNvSpPr>
            <p:nvPr/>
          </p:nvSpPr>
          <p:spPr bwMode="auto">
            <a:xfrm>
              <a:off x="4584700" y="3856038"/>
              <a:ext cx="200025" cy="198438"/>
            </a:xfrm>
            <a:custGeom>
              <a:avLst/>
              <a:gdLst/>
              <a:ahLst/>
              <a:cxnLst>
                <a:cxn ang="0">
                  <a:pos x="206" y="103"/>
                </a:cxn>
                <a:cxn ang="0">
                  <a:pos x="103" y="205"/>
                </a:cxn>
                <a:cxn ang="0">
                  <a:pos x="0" y="103"/>
                </a:cxn>
                <a:cxn ang="0">
                  <a:pos x="103" y="0"/>
                </a:cxn>
                <a:cxn ang="0">
                  <a:pos x="206" y="103"/>
                </a:cxn>
                <a:cxn ang="0">
                  <a:pos x="103" y="26"/>
                </a:cxn>
                <a:cxn ang="0">
                  <a:pos x="26" y="103"/>
                </a:cxn>
                <a:cxn ang="0">
                  <a:pos x="103" y="179"/>
                </a:cxn>
                <a:cxn ang="0">
                  <a:pos x="180" y="103"/>
                </a:cxn>
                <a:cxn ang="0">
                  <a:pos x="103" y="26"/>
                </a:cxn>
              </a:cxnLst>
              <a:rect l="0" t="0" r="r" b="b"/>
              <a:pathLst>
                <a:path w="206" h="205">
                  <a:moveTo>
                    <a:pt x="206" y="103"/>
                  </a:moveTo>
                  <a:cubicBezTo>
                    <a:pt x="206" y="159"/>
                    <a:pt x="160" y="205"/>
                    <a:pt x="103" y="205"/>
                  </a:cubicBezTo>
                  <a:cubicBezTo>
                    <a:pt x="46" y="205"/>
                    <a:pt x="0" y="159"/>
                    <a:pt x="0" y="103"/>
                  </a:cubicBezTo>
                  <a:cubicBezTo>
                    <a:pt x="0" y="46"/>
                    <a:pt x="46" y="0"/>
                    <a:pt x="103" y="0"/>
                  </a:cubicBezTo>
                  <a:cubicBezTo>
                    <a:pt x="160" y="0"/>
                    <a:pt x="206" y="46"/>
                    <a:pt x="206" y="103"/>
                  </a:cubicBezTo>
                  <a:close/>
                  <a:moveTo>
                    <a:pt x="103" y="26"/>
                  </a:moveTo>
                  <a:cubicBezTo>
                    <a:pt x="61" y="26"/>
                    <a:pt x="26" y="60"/>
                    <a:pt x="26" y="103"/>
                  </a:cubicBezTo>
                  <a:cubicBezTo>
                    <a:pt x="26" y="145"/>
                    <a:pt x="61" y="179"/>
                    <a:pt x="103" y="179"/>
                  </a:cubicBezTo>
                  <a:cubicBezTo>
                    <a:pt x="145" y="179"/>
                    <a:pt x="180" y="145"/>
                    <a:pt x="180" y="103"/>
                  </a:cubicBezTo>
                  <a:cubicBezTo>
                    <a:pt x="180" y="60"/>
                    <a:pt x="145" y="26"/>
                    <a:pt x="103" y="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Freeform 53"/>
            <p:cNvSpPr>
              <a:spLocks/>
            </p:cNvSpPr>
            <p:nvPr/>
          </p:nvSpPr>
          <p:spPr bwMode="auto">
            <a:xfrm>
              <a:off x="4645025" y="3914775"/>
              <a:ext cx="79375" cy="793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41" y="82"/>
                </a:cxn>
                <a:cxn ang="0">
                  <a:pos x="82" y="41"/>
                </a:cxn>
                <a:cxn ang="0">
                  <a:pos x="41" y="0"/>
                </a:cxn>
                <a:cxn ang="0">
                  <a:pos x="34" y="1"/>
                </a:cxn>
                <a:cxn ang="0">
                  <a:pos x="0" y="41"/>
                </a:cxn>
              </a:cxnLst>
              <a:rect l="0" t="0" r="r" b="b"/>
              <a:pathLst>
                <a:path w="82" h="82">
                  <a:moveTo>
                    <a:pt x="0" y="41"/>
                  </a:move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ubicBezTo>
                    <a:pt x="39" y="0"/>
                    <a:pt x="36" y="1"/>
                    <a:pt x="34" y="1"/>
                  </a:cubicBezTo>
                  <a:cubicBezTo>
                    <a:pt x="34" y="1"/>
                    <a:pt x="34" y="41"/>
                    <a:pt x="0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auto">
            <a:xfrm>
              <a:off x="4676775" y="3768725"/>
              <a:ext cx="23813" cy="74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Freeform 55"/>
            <p:cNvSpPr>
              <a:spLocks/>
            </p:cNvSpPr>
            <p:nvPr/>
          </p:nvSpPr>
          <p:spPr bwMode="auto">
            <a:xfrm>
              <a:off x="4498975" y="3825875"/>
              <a:ext cx="66675" cy="74613"/>
            </a:xfrm>
            <a:custGeom>
              <a:avLst/>
              <a:gdLst/>
              <a:ahLst/>
              <a:cxnLst>
                <a:cxn ang="0">
                  <a:pos x="42" y="37"/>
                </a:cxn>
                <a:cxn ang="0">
                  <a:pos x="29" y="47"/>
                </a:cxn>
                <a:cxn ang="0">
                  <a:pos x="0" y="9"/>
                </a:cxn>
                <a:cxn ang="0">
                  <a:pos x="13" y="0"/>
                </a:cxn>
                <a:cxn ang="0">
                  <a:pos x="42" y="37"/>
                </a:cxn>
              </a:cxnLst>
              <a:rect l="0" t="0" r="r" b="b"/>
              <a:pathLst>
                <a:path w="42" h="47">
                  <a:moveTo>
                    <a:pt x="42" y="37"/>
                  </a:moveTo>
                  <a:lnTo>
                    <a:pt x="29" y="47"/>
                  </a:lnTo>
                  <a:lnTo>
                    <a:pt x="0" y="9"/>
                  </a:lnTo>
                  <a:lnTo>
                    <a:pt x="13" y="0"/>
                  </a:lnTo>
                  <a:lnTo>
                    <a:pt x="42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56"/>
            <p:cNvSpPr>
              <a:spLocks/>
            </p:cNvSpPr>
            <p:nvPr/>
          </p:nvSpPr>
          <p:spPr bwMode="auto">
            <a:xfrm>
              <a:off x="4578350" y="3783013"/>
              <a:ext cx="52388" cy="77788"/>
            </a:xfrm>
            <a:custGeom>
              <a:avLst/>
              <a:gdLst/>
              <a:ahLst/>
              <a:cxnLst>
                <a:cxn ang="0">
                  <a:pos x="33" y="43"/>
                </a:cxn>
                <a:cxn ang="0">
                  <a:pos x="19" y="49"/>
                </a:cxn>
                <a:cxn ang="0">
                  <a:pos x="0" y="6"/>
                </a:cxn>
                <a:cxn ang="0">
                  <a:pos x="15" y="0"/>
                </a:cxn>
                <a:cxn ang="0">
                  <a:pos x="33" y="43"/>
                </a:cxn>
              </a:cxnLst>
              <a:rect l="0" t="0" r="r" b="b"/>
              <a:pathLst>
                <a:path w="33" h="49">
                  <a:moveTo>
                    <a:pt x="33" y="43"/>
                  </a:moveTo>
                  <a:lnTo>
                    <a:pt x="19" y="49"/>
                  </a:lnTo>
                  <a:lnTo>
                    <a:pt x="0" y="6"/>
                  </a:lnTo>
                  <a:lnTo>
                    <a:pt x="15" y="0"/>
                  </a:lnTo>
                  <a:lnTo>
                    <a:pt x="3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" name="Freeform 57"/>
            <p:cNvSpPr>
              <a:spLocks/>
            </p:cNvSpPr>
            <p:nvPr/>
          </p:nvSpPr>
          <p:spPr bwMode="auto">
            <a:xfrm>
              <a:off x="4806950" y="3825875"/>
              <a:ext cx="65088" cy="74613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12" y="47"/>
                </a:cxn>
                <a:cxn ang="0">
                  <a:pos x="41" y="9"/>
                </a:cxn>
                <a:cxn ang="0">
                  <a:pos x="29" y="0"/>
                </a:cxn>
                <a:cxn ang="0">
                  <a:pos x="0" y="37"/>
                </a:cxn>
              </a:cxnLst>
              <a:rect l="0" t="0" r="r" b="b"/>
              <a:pathLst>
                <a:path w="41" h="47">
                  <a:moveTo>
                    <a:pt x="0" y="37"/>
                  </a:moveTo>
                  <a:lnTo>
                    <a:pt x="12" y="47"/>
                  </a:lnTo>
                  <a:lnTo>
                    <a:pt x="41" y="9"/>
                  </a:lnTo>
                  <a:lnTo>
                    <a:pt x="29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Freeform 58"/>
            <p:cNvSpPr>
              <a:spLocks/>
            </p:cNvSpPr>
            <p:nvPr/>
          </p:nvSpPr>
          <p:spPr bwMode="auto">
            <a:xfrm>
              <a:off x="4740275" y="3783013"/>
              <a:ext cx="52388" cy="77788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15" y="49"/>
                </a:cxn>
                <a:cxn ang="0">
                  <a:pos x="33" y="6"/>
                </a:cxn>
                <a:cxn ang="0">
                  <a:pos x="18" y="0"/>
                </a:cxn>
                <a:cxn ang="0">
                  <a:pos x="0" y="43"/>
                </a:cxn>
              </a:cxnLst>
              <a:rect l="0" t="0" r="r" b="b"/>
              <a:pathLst>
                <a:path w="33" h="49">
                  <a:moveTo>
                    <a:pt x="0" y="43"/>
                  </a:moveTo>
                  <a:lnTo>
                    <a:pt x="15" y="49"/>
                  </a:lnTo>
                  <a:lnTo>
                    <a:pt x="33" y="6"/>
                  </a:lnTo>
                  <a:lnTo>
                    <a:pt x="18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43" name="Freeform 133"/>
          <p:cNvSpPr>
            <a:spLocks noEditPoints="1"/>
          </p:cNvSpPr>
          <p:nvPr/>
        </p:nvSpPr>
        <p:spPr bwMode="auto">
          <a:xfrm>
            <a:off x="5811399" y="1672722"/>
            <a:ext cx="579881" cy="476022"/>
          </a:xfrm>
          <a:custGeom>
            <a:avLst/>
            <a:gdLst/>
            <a:ahLst/>
            <a:cxnLst>
              <a:cxn ang="0">
                <a:pos x="47" y="27"/>
              </a:cxn>
              <a:cxn ang="0">
                <a:pos x="25" y="49"/>
              </a:cxn>
              <a:cxn ang="0">
                <a:pos x="24" y="50"/>
              </a:cxn>
              <a:cxn ang="0">
                <a:pos x="21" y="47"/>
              </a:cxn>
              <a:cxn ang="0">
                <a:pos x="21" y="36"/>
              </a:cxn>
              <a:cxn ang="0">
                <a:pos x="3" y="36"/>
              </a:cxn>
              <a:cxn ang="0">
                <a:pos x="0" y="33"/>
              </a:cxn>
              <a:cxn ang="0">
                <a:pos x="0" y="18"/>
              </a:cxn>
              <a:cxn ang="0">
                <a:pos x="3" y="15"/>
              </a:cxn>
              <a:cxn ang="0">
                <a:pos x="21" y="15"/>
              </a:cxn>
              <a:cxn ang="0">
                <a:pos x="21" y="3"/>
              </a:cxn>
              <a:cxn ang="0">
                <a:pos x="24" y="1"/>
              </a:cxn>
              <a:cxn ang="0">
                <a:pos x="25" y="2"/>
              </a:cxn>
              <a:cxn ang="0">
                <a:pos x="47" y="23"/>
              </a:cxn>
              <a:cxn ang="0">
                <a:pos x="48" y="25"/>
              </a:cxn>
              <a:cxn ang="0">
                <a:pos x="47" y="27"/>
              </a:cxn>
              <a:cxn ang="0">
                <a:pos x="62" y="39"/>
              </a:cxn>
              <a:cxn ang="0">
                <a:pos x="51" y="51"/>
              </a:cxn>
              <a:cxn ang="0">
                <a:pos x="38" y="51"/>
              </a:cxn>
              <a:cxn ang="0">
                <a:pos x="36" y="50"/>
              </a:cxn>
              <a:cxn ang="0">
                <a:pos x="38" y="46"/>
              </a:cxn>
              <a:cxn ang="0">
                <a:pos x="51" y="46"/>
              </a:cxn>
              <a:cxn ang="0">
                <a:pos x="57" y="39"/>
              </a:cxn>
              <a:cxn ang="0">
                <a:pos x="57" y="11"/>
              </a:cxn>
              <a:cxn ang="0">
                <a:pos x="51" y="5"/>
              </a:cxn>
              <a:cxn ang="0">
                <a:pos x="39" y="5"/>
              </a:cxn>
              <a:cxn ang="0">
                <a:pos x="36" y="3"/>
              </a:cxn>
              <a:cxn ang="0">
                <a:pos x="38" y="0"/>
              </a:cxn>
              <a:cxn ang="0">
                <a:pos x="51" y="0"/>
              </a:cxn>
              <a:cxn ang="0">
                <a:pos x="62" y="11"/>
              </a:cxn>
              <a:cxn ang="0">
                <a:pos x="62" y="39"/>
              </a:cxn>
            </a:cxnLst>
            <a:rect l="0" t="0" r="r" b="b"/>
            <a:pathLst>
              <a:path w="62" h="51">
                <a:moveTo>
                  <a:pt x="47" y="27"/>
                </a:moveTo>
                <a:cubicBezTo>
                  <a:pt x="25" y="49"/>
                  <a:pt x="25" y="49"/>
                  <a:pt x="25" y="49"/>
                </a:cubicBezTo>
                <a:cubicBezTo>
                  <a:pt x="25" y="49"/>
                  <a:pt x="24" y="50"/>
                  <a:pt x="24" y="50"/>
                </a:cubicBezTo>
                <a:cubicBezTo>
                  <a:pt x="22" y="50"/>
                  <a:pt x="21" y="49"/>
                  <a:pt x="21" y="47"/>
                </a:cubicBezTo>
                <a:cubicBezTo>
                  <a:pt x="21" y="36"/>
                  <a:pt x="21" y="36"/>
                  <a:pt x="21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2" y="36"/>
                  <a:pt x="0" y="34"/>
                  <a:pt x="0" y="33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6"/>
                  <a:pt x="2" y="15"/>
                  <a:pt x="3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2"/>
                  <a:pt x="22" y="1"/>
                  <a:pt x="24" y="1"/>
                </a:cubicBezTo>
                <a:cubicBezTo>
                  <a:pt x="24" y="1"/>
                  <a:pt x="25" y="1"/>
                  <a:pt x="25" y="2"/>
                </a:cubicBezTo>
                <a:cubicBezTo>
                  <a:pt x="47" y="23"/>
                  <a:pt x="47" y="23"/>
                  <a:pt x="47" y="23"/>
                </a:cubicBezTo>
                <a:cubicBezTo>
                  <a:pt x="48" y="24"/>
                  <a:pt x="48" y="25"/>
                  <a:pt x="48" y="25"/>
                </a:cubicBezTo>
                <a:cubicBezTo>
                  <a:pt x="48" y="26"/>
                  <a:pt x="48" y="27"/>
                  <a:pt x="47" y="27"/>
                </a:cubicBezTo>
                <a:close/>
                <a:moveTo>
                  <a:pt x="62" y="39"/>
                </a:moveTo>
                <a:cubicBezTo>
                  <a:pt x="62" y="46"/>
                  <a:pt x="57" y="51"/>
                  <a:pt x="51" y="51"/>
                </a:cubicBezTo>
                <a:cubicBezTo>
                  <a:pt x="38" y="51"/>
                  <a:pt x="38" y="51"/>
                  <a:pt x="38" y="51"/>
                </a:cubicBezTo>
                <a:cubicBezTo>
                  <a:pt x="37" y="51"/>
                  <a:pt x="36" y="50"/>
                  <a:pt x="36" y="50"/>
                </a:cubicBezTo>
                <a:cubicBezTo>
                  <a:pt x="36" y="49"/>
                  <a:pt x="36" y="46"/>
                  <a:pt x="38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4" y="46"/>
                  <a:pt x="57" y="43"/>
                  <a:pt x="57" y="39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8"/>
                  <a:pt x="54" y="5"/>
                  <a:pt x="51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8" y="5"/>
                  <a:pt x="36" y="5"/>
                  <a:pt x="36" y="3"/>
                </a:cubicBezTo>
                <a:cubicBezTo>
                  <a:pt x="36" y="2"/>
                  <a:pt x="36" y="0"/>
                  <a:pt x="38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5"/>
                  <a:pt x="62" y="11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4"/>
          <p:cNvSpPr>
            <a:spLocks noEditPoints="1"/>
          </p:cNvSpPr>
          <p:nvPr/>
        </p:nvSpPr>
        <p:spPr bwMode="auto">
          <a:xfrm>
            <a:off x="9837156" y="1671795"/>
            <a:ext cx="598869" cy="498461"/>
          </a:xfrm>
          <a:custGeom>
            <a:avLst/>
            <a:gdLst/>
            <a:ahLst/>
            <a:cxnLst>
              <a:cxn ang="0">
                <a:pos x="77" y="51"/>
              </a:cxn>
              <a:cxn ang="0">
                <a:pos x="75" y="55"/>
              </a:cxn>
              <a:cxn ang="0">
                <a:pos x="59" y="63"/>
              </a:cxn>
              <a:cxn ang="0">
                <a:pos x="57" y="64"/>
              </a:cxn>
              <a:cxn ang="0">
                <a:pos x="55" y="63"/>
              </a:cxn>
              <a:cxn ang="0">
                <a:pos x="39" y="55"/>
              </a:cxn>
              <a:cxn ang="0">
                <a:pos x="39" y="55"/>
              </a:cxn>
              <a:cxn ang="0">
                <a:pos x="38" y="55"/>
              </a:cxn>
              <a:cxn ang="0">
                <a:pos x="22" y="63"/>
              </a:cxn>
              <a:cxn ang="0">
                <a:pos x="20" y="64"/>
              </a:cxn>
              <a:cxn ang="0">
                <a:pos x="18" y="63"/>
              </a:cxn>
              <a:cxn ang="0">
                <a:pos x="2" y="55"/>
              </a:cxn>
              <a:cxn ang="0">
                <a:pos x="0" y="51"/>
              </a:cxn>
              <a:cxn ang="0">
                <a:pos x="0" y="37"/>
              </a:cxn>
              <a:cxn ang="0">
                <a:pos x="3" y="32"/>
              </a:cxn>
              <a:cxn ang="0">
                <a:pos x="18" y="26"/>
              </a:cxn>
              <a:cxn ang="0">
                <a:pos x="18" y="11"/>
              </a:cxn>
              <a:cxn ang="0">
                <a:pos x="21" y="7"/>
              </a:cxn>
              <a:cxn ang="0">
                <a:pos x="37" y="0"/>
              </a:cxn>
              <a:cxn ang="0">
                <a:pos x="39" y="0"/>
              </a:cxn>
              <a:cxn ang="0">
                <a:pos x="40" y="0"/>
              </a:cxn>
              <a:cxn ang="0">
                <a:pos x="56" y="7"/>
              </a:cxn>
              <a:cxn ang="0">
                <a:pos x="59" y="11"/>
              </a:cxn>
              <a:cxn ang="0">
                <a:pos x="59" y="26"/>
              </a:cxn>
              <a:cxn ang="0">
                <a:pos x="75" y="32"/>
              </a:cxn>
              <a:cxn ang="0">
                <a:pos x="77" y="37"/>
              </a:cxn>
              <a:cxn ang="0">
                <a:pos x="77" y="51"/>
              </a:cxn>
              <a:cxn ang="0">
                <a:pos x="35" y="36"/>
              </a:cxn>
              <a:cxn ang="0">
                <a:pos x="20" y="30"/>
              </a:cxn>
              <a:cxn ang="0">
                <a:pos x="6" y="36"/>
              </a:cxn>
              <a:cxn ang="0">
                <a:pos x="20" y="42"/>
              </a:cxn>
              <a:cxn ang="0">
                <a:pos x="35" y="36"/>
              </a:cxn>
              <a:cxn ang="0">
                <a:pos x="36" y="51"/>
              </a:cxn>
              <a:cxn ang="0">
                <a:pos x="36" y="40"/>
              </a:cxn>
              <a:cxn ang="0">
                <a:pos x="23" y="46"/>
              </a:cxn>
              <a:cxn ang="0">
                <a:pos x="23" y="58"/>
              </a:cxn>
              <a:cxn ang="0">
                <a:pos x="36" y="51"/>
              </a:cxn>
              <a:cxn ang="0">
                <a:pos x="54" y="11"/>
              </a:cxn>
              <a:cxn ang="0">
                <a:pos x="39" y="5"/>
              </a:cxn>
              <a:cxn ang="0">
                <a:pos x="23" y="11"/>
              </a:cxn>
              <a:cxn ang="0">
                <a:pos x="39" y="18"/>
              </a:cxn>
              <a:cxn ang="0">
                <a:pos x="54" y="11"/>
              </a:cxn>
              <a:cxn ang="0">
                <a:pos x="55" y="26"/>
              </a:cxn>
              <a:cxn ang="0">
                <a:pos x="55" y="16"/>
              </a:cxn>
              <a:cxn ang="0">
                <a:pos x="41" y="22"/>
              </a:cxn>
              <a:cxn ang="0">
                <a:pos x="41" y="32"/>
              </a:cxn>
              <a:cxn ang="0">
                <a:pos x="55" y="26"/>
              </a:cxn>
              <a:cxn ang="0">
                <a:pos x="71" y="36"/>
              </a:cxn>
              <a:cxn ang="0">
                <a:pos x="57" y="30"/>
              </a:cxn>
              <a:cxn ang="0">
                <a:pos x="42" y="36"/>
              </a:cxn>
              <a:cxn ang="0">
                <a:pos x="57" y="42"/>
              </a:cxn>
              <a:cxn ang="0">
                <a:pos x="71" y="36"/>
              </a:cxn>
              <a:cxn ang="0">
                <a:pos x="73" y="51"/>
              </a:cxn>
              <a:cxn ang="0">
                <a:pos x="73" y="40"/>
              </a:cxn>
              <a:cxn ang="0">
                <a:pos x="59" y="46"/>
              </a:cxn>
              <a:cxn ang="0">
                <a:pos x="59" y="58"/>
              </a:cxn>
              <a:cxn ang="0">
                <a:pos x="73" y="51"/>
              </a:cxn>
            </a:cxnLst>
            <a:rect l="0" t="0" r="r" b="b"/>
            <a:pathLst>
              <a:path w="77" h="64">
                <a:moveTo>
                  <a:pt x="77" y="51"/>
                </a:moveTo>
                <a:cubicBezTo>
                  <a:pt x="77" y="53"/>
                  <a:pt x="76" y="55"/>
                  <a:pt x="75" y="55"/>
                </a:cubicBezTo>
                <a:cubicBezTo>
                  <a:pt x="59" y="63"/>
                  <a:pt x="59" y="63"/>
                  <a:pt x="59" y="63"/>
                </a:cubicBezTo>
                <a:cubicBezTo>
                  <a:pt x="58" y="64"/>
                  <a:pt x="58" y="64"/>
                  <a:pt x="57" y="64"/>
                </a:cubicBezTo>
                <a:cubicBezTo>
                  <a:pt x="56" y="64"/>
                  <a:pt x="55" y="64"/>
                  <a:pt x="55" y="63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8" y="55"/>
                  <a:pt x="38" y="55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19" y="64"/>
                  <a:pt x="18" y="63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5"/>
                  <a:pt x="1" y="33"/>
                  <a:pt x="3" y="3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0"/>
                  <a:pt x="19" y="8"/>
                  <a:pt x="21" y="7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0"/>
                  <a:pt x="40" y="0"/>
                  <a:pt x="40" y="0"/>
                </a:cubicBezTo>
                <a:cubicBezTo>
                  <a:pt x="56" y="7"/>
                  <a:pt x="56" y="7"/>
                  <a:pt x="56" y="7"/>
                </a:cubicBezTo>
                <a:cubicBezTo>
                  <a:pt x="58" y="8"/>
                  <a:pt x="59" y="10"/>
                  <a:pt x="59" y="11"/>
                </a:cubicBezTo>
                <a:cubicBezTo>
                  <a:pt x="59" y="26"/>
                  <a:pt x="59" y="26"/>
                  <a:pt x="59" y="26"/>
                </a:cubicBezTo>
                <a:cubicBezTo>
                  <a:pt x="75" y="32"/>
                  <a:pt x="75" y="32"/>
                  <a:pt x="75" y="32"/>
                </a:cubicBezTo>
                <a:cubicBezTo>
                  <a:pt x="76" y="33"/>
                  <a:pt x="77" y="35"/>
                  <a:pt x="77" y="37"/>
                </a:cubicBezTo>
                <a:lnTo>
                  <a:pt x="77" y="51"/>
                </a:lnTo>
                <a:close/>
                <a:moveTo>
                  <a:pt x="35" y="36"/>
                </a:moveTo>
                <a:cubicBezTo>
                  <a:pt x="20" y="30"/>
                  <a:pt x="20" y="30"/>
                  <a:pt x="20" y="30"/>
                </a:cubicBezTo>
                <a:cubicBezTo>
                  <a:pt x="6" y="36"/>
                  <a:pt x="6" y="36"/>
                  <a:pt x="6" y="36"/>
                </a:cubicBezTo>
                <a:cubicBezTo>
                  <a:pt x="20" y="42"/>
                  <a:pt x="20" y="42"/>
                  <a:pt x="20" y="42"/>
                </a:cubicBezTo>
                <a:lnTo>
                  <a:pt x="35" y="36"/>
                </a:lnTo>
                <a:close/>
                <a:moveTo>
                  <a:pt x="36" y="51"/>
                </a:moveTo>
                <a:cubicBezTo>
                  <a:pt x="36" y="40"/>
                  <a:pt x="36" y="40"/>
                  <a:pt x="36" y="4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58"/>
                  <a:pt x="23" y="58"/>
                  <a:pt x="23" y="58"/>
                </a:cubicBezTo>
                <a:lnTo>
                  <a:pt x="36" y="51"/>
                </a:lnTo>
                <a:close/>
                <a:moveTo>
                  <a:pt x="54" y="11"/>
                </a:moveTo>
                <a:cubicBezTo>
                  <a:pt x="39" y="5"/>
                  <a:pt x="39" y="5"/>
                  <a:pt x="39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39" y="18"/>
                  <a:pt x="39" y="18"/>
                  <a:pt x="39" y="18"/>
                </a:cubicBezTo>
                <a:lnTo>
                  <a:pt x="54" y="11"/>
                </a:lnTo>
                <a:close/>
                <a:moveTo>
                  <a:pt x="55" y="26"/>
                </a:moveTo>
                <a:cubicBezTo>
                  <a:pt x="55" y="16"/>
                  <a:pt x="55" y="16"/>
                  <a:pt x="55" y="16"/>
                </a:cubicBezTo>
                <a:cubicBezTo>
                  <a:pt x="41" y="22"/>
                  <a:pt x="41" y="22"/>
                  <a:pt x="41" y="22"/>
                </a:cubicBezTo>
                <a:cubicBezTo>
                  <a:pt x="41" y="32"/>
                  <a:pt x="41" y="32"/>
                  <a:pt x="41" y="32"/>
                </a:cubicBezTo>
                <a:lnTo>
                  <a:pt x="55" y="26"/>
                </a:lnTo>
                <a:close/>
                <a:moveTo>
                  <a:pt x="71" y="36"/>
                </a:moveTo>
                <a:cubicBezTo>
                  <a:pt x="57" y="30"/>
                  <a:pt x="57" y="30"/>
                  <a:pt x="57" y="30"/>
                </a:cubicBezTo>
                <a:cubicBezTo>
                  <a:pt x="42" y="36"/>
                  <a:pt x="42" y="36"/>
                  <a:pt x="42" y="36"/>
                </a:cubicBezTo>
                <a:cubicBezTo>
                  <a:pt x="57" y="42"/>
                  <a:pt x="57" y="42"/>
                  <a:pt x="57" y="42"/>
                </a:cubicBezTo>
                <a:lnTo>
                  <a:pt x="71" y="36"/>
                </a:lnTo>
                <a:close/>
                <a:moveTo>
                  <a:pt x="73" y="51"/>
                </a:moveTo>
                <a:cubicBezTo>
                  <a:pt x="73" y="40"/>
                  <a:pt x="73" y="40"/>
                  <a:pt x="73" y="40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58"/>
                  <a:pt x="59" y="58"/>
                  <a:pt x="59" y="58"/>
                </a:cubicBezTo>
                <a:lnTo>
                  <a:pt x="73" y="5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007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60"/>
          <p:cNvSpPr txBox="1">
            <a:spLocks/>
          </p:cNvSpPr>
          <p:nvPr/>
        </p:nvSpPr>
        <p:spPr>
          <a:xfrm>
            <a:off x="29259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3" name="Textplatzhalter 60"/>
          <p:cNvSpPr txBox="1">
            <a:spLocks/>
          </p:cNvSpPr>
          <p:nvPr/>
        </p:nvSpPr>
        <p:spPr>
          <a:xfrm>
            <a:off x="4307747" y="2697620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4" name="Textplatzhalter 60"/>
          <p:cNvSpPr txBox="1">
            <a:spLocks/>
          </p:cNvSpPr>
          <p:nvPr/>
        </p:nvSpPr>
        <p:spPr>
          <a:xfrm>
            <a:off x="9315554" y="2853451"/>
            <a:ext cx="2627064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 txBox="1">
            <a:spLocks/>
          </p:cNvSpPr>
          <p:nvPr/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endParaRPr lang="en-IN" dirty="0"/>
          </a:p>
        </p:txBody>
      </p:sp>
      <p:sp>
        <p:nvSpPr>
          <p:cNvPr id="6" name="Textplatzhalter 56"/>
          <p:cNvSpPr txBox="1">
            <a:spLocks/>
          </p:cNvSpPr>
          <p:nvPr/>
        </p:nvSpPr>
        <p:spPr>
          <a:xfrm>
            <a:off x="1505130" y="1087116"/>
            <a:ext cx="1299615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Diskussion</a:t>
            </a:r>
          </a:p>
        </p:txBody>
      </p:sp>
      <p:sp>
        <p:nvSpPr>
          <p:cNvPr id="7" name="Textplatzhalter 56"/>
          <p:cNvSpPr txBox="1">
            <a:spLocks/>
          </p:cNvSpPr>
          <p:nvPr/>
        </p:nvSpPr>
        <p:spPr>
          <a:xfrm>
            <a:off x="5158742" y="1082374"/>
            <a:ext cx="1850102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Präsenz vs.</a:t>
            </a:r>
            <a:r>
              <a:rPr lang="de-DE" baseline="0" dirty="0"/>
              <a:t> digital</a:t>
            </a:r>
            <a:endParaRPr lang="de-DE" dirty="0"/>
          </a:p>
        </p:txBody>
      </p:sp>
      <p:sp>
        <p:nvSpPr>
          <p:cNvPr id="45" name="Freeform 64"/>
          <p:cNvSpPr>
            <a:spLocks noEditPoints="1"/>
          </p:cNvSpPr>
          <p:nvPr/>
        </p:nvSpPr>
        <p:spPr bwMode="auto">
          <a:xfrm>
            <a:off x="9837156" y="1671795"/>
            <a:ext cx="598869" cy="498461"/>
          </a:xfrm>
          <a:custGeom>
            <a:avLst/>
            <a:gdLst/>
            <a:ahLst/>
            <a:cxnLst>
              <a:cxn ang="0">
                <a:pos x="77" y="51"/>
              </a:cxn>
              <a:cxn ang="0">
                <a:pos x="75" y="55"/>
              </a:cxn>
              <a:cxn ang="0">
                <a:pos x="59" y="63"/>
              </a:cxn>
              <a:cxn ang="0">
                <a:pos x="57" y="64"/>
              </a:cxn>
              <a:cxn ang="0">
                <a:pos x="55" y="63"/>
              </a:cxn>
              <a:cxn ang="0">
                <a:pos x="39" y="55"/>
              </a:cxn>
              <a:cxn ang="0">
                <a:pos x="39" y="55"/>
              </a:cxn>
              <a:cxn ang="0">
                <a:pos x="38" y="55"/>
              </a:cxn>
              <a:cxn ang="0">
                <a:pos x="22" y="63"/>
              </a:cxn>
              <a:cxn ang="0">
                <a:pos x="20" y="64"/>
              </a:cxn>
              <a:cxn ang="0">
                <a:pos x="18" y="63"/>
              </a:cxn>
              <a:cxn ang="0">
                <a:pos x="2" y="55"/>
              </a:cxn>
              <a:cxn ang="0">
                <a:pos x="0" y="51"/>
              </a:cxn>
              <a:cxn ang="0">
                <a:pos x="0" y="37"/>
              </a:cxn>
              <a:cxn ang="0">
                <a:pos x="3" y="32"/>
              </a:cxn>
              <a:cxn ang="0">
                <a:pos x="18" y="26"/>
              </a:cxn>
              <a:cxn ang="0">
                <a:pos x="18" y="11"/>
              </a:cxn>
              <a:cxn ang="0">
                <a:pos x="21" y="7"/>
              </a:cxn>
              <a:cxn ang="0">
                <a:pos x="37" y="0"/>
              </a:cxn>
              <a:cxn ang="0">
                <a:pos x="39" y="0"/>
              </a:cxn>
              <a:cxn ang="0">
                <a:pos x="40" y="0"/>
              </a:cxn>
              <a:cxn ang="0">
                <a:pos x="56" y="7"/>
              </a:cxn>
              <a:cxn ang="0">
                <a:pos x="59" y="11"/>
              </a:cxn>
              <a:cxn ang="0">
                <a:pos x="59" y="26"/>
              </a:cxn>
              <a:cxn ang="0">
                <a:pos x="75" y="32"/>
              </a:cxn>
              <a:cxn ang="0">
                <a:pos x="77" y="37"/>
              </a:cxn>
              <a:cxn ang="0">
                <a:pos x="77" y="51"/>
              </a:cxn>
              <a:cxn ang="0">
                <a:pos x="35" y="36"/>
              </a:cxn>
              <a:cxn ang="0">
                <a:pos x="20" y="30"/>
              </a:cxn>
              <a:cxn ang="0">
                <a:pos x="6" y="36"/>
              </a:cxn>
              <a:cxn ang="0">
                <a:pos x="20" y="42"/>
              </a:cxn>
              <a:cxn ang="0">
                <a:pos x="35" y="36"/>
              </a:cxn>
              <a:cxn ang="0">
                <a:pos x="36" y="51"/>
              </a:cxn>
              <a:cxn ang="0">
                <a:pos x="36" y="40"/>
              </a:cxn>
              <a:cxn ang="0">
                <a:pos x="23" y="46"/>
              </a:cxn>
              <a:cxn ang="0">
                <a:pos x="23" y="58"/>
              </a:cxn>
              <a:cxn ang="0">
                <a:pos x="36" y="51"/>
              </a:cxn>
              <a:cxn ang="0">
                <a:pos x="54" y="11"/>
              </a:cxn>
              <a:cxn ang="0">
                <a:pos x="39" y="5"/>
              </a:cxn>
              <a:cxn ang="0">
                <a:pos x="23" y="11"/>
              </a:cxn>
              <a:cxn ang="0">
                <a:pos x="39" y="18"/>
              </a:cxn>
              <a:cxn ang="0">
                <a:pos x="54" y="11"/>
              </a:cxn>
              <a:cxn ang="0">
                <a:pos x="55" y="26"/>
              </a:cxn>
              <a:cxn ang="0">
                <a:pos x="55" y="16"/>
              </a:cxn>
              <a:cxn ang="0">
                <a:pos x="41" y="22"/>
              </a:cxn>
              <a:cxn ang="0">
                <a:pos x="41" y="32"/>
              </a:cxn>
              <a:cxn ang="0">
                <a:pos x="55" y="26"/>
              </a:cxn>
              <a:cxn ang="0">
                <a:pos x="71" y="36"/>
              </a:cxn>
              <a:cxn ang="0">
                <a:pos x="57" y="30"/>
              </a:cxn>
              <a:cxn ang="0">
                <a:pos x="42" y="36"/>
              </a:cxn>
              <a:cxn ang="0">
                <a:pos x="57" y="42"/>
              </a:cxn>
              <a:cxn ang="0">
                <a:pos x="71" y="36"/>
              </a:cxn>
              <a:cxn ang="0">
                <a:pos x="73" y="51"/>
              </a:cxn>
              <a:cxn ang="0">
                <a:pos x="73" y="40"/>
              </a:cxn>
              <a:cxn ang="0">
                <a:pos x="59" y="46"/>
              </a:cxn>
              <a:cxn ang="0">
                <a:pos x="59" y="58"/>
              </a:cxn>
              <a:cxn ang="0">
                <a:pos x="73" y="51"/>
              </a:cxn>
            </a:cxnLst>
            <a:rect l="0" t="0" r="r" b="b"/>
            <a:pathLst>
              <a:path w="77" h="64">
                <a:moveTo>
                  <a:pt x="77" y="51"/>
                </a:moveTo>
                <a:cubicBezTo>
                  <a:pt x="77" y="53"/>
                  <a:pt x="76" y="55"/>
                  <a:pt x="75" y="55"/>
                </a:cubicBezTo>
                <a:cubicBezTo>
                  <a:pt x="59" y="63"/>
                  <a:pt x="59" y="63"/>
                  <a:pt x="59" y="63"/>
                </a:cubicBezTo>
                <a:cubicBezTo>
                  <a:pt x="58" y="64"/>
                  <a:pt x="58" y="64"/>
                  <a:pt x="57" y="64"/>
                </a:cubicBezTo>
                <a:cubicBezTo>
                  <a:pt x="56" y="64"/>
                  <a:pt x="55" y="64"/>
                  <a:pt x="55" y="63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8" y="55"/>
                  <a:pt x="38" y="55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19" y="64"/>
                  <a:pt x="18" y="63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5"/>
                  <a:pt x="1" y="33"/>
                  <a:pt x="3" y="3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0"/>
                  <a:pt x="19" y="8"/>
                  <a:pt x="21" y="7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0"/>
                  <a:pt x="40" y="0"/>
                  <a:pt x="40" y="0"/>
                </a:cubicBezTo>
                <a:cubicBezTo>
                  <a:pt x="56" y="7"/>
                  <a:pt x="56" y="7"/>
                  <a:pt x="56" y="7"/>
                </a:cubicBezTo>
                <a:cubicBezTo>
                  <a:pt x="58" y="8"/>
                  <a:pt x="59" y="10"/>
                  <a:pt x="59" y="11"/>
                </a:cubicBezTo>
                <a:cubicBezTo>
                  <a:pt x="59" y="26"/>
                  <a:pt x="59" y="26"/>
                  <a:pt x="59" y="26"/>
                </a:cubicBezTo>
                <a:cubicBezTo>
                  <a:pt x="75" y="32"/>
                  <a:pt x="75" y="32"/>
                  <a:pt x="75" y="32"/>
                </a:cubicBezTo>
                <a:cubicBezTo>
                  <a:pt x="76" y="33"/>
                  <a:pt x="77" y="35"/>
                  <a:pt x="77" y="37"/>
                </a:cubicBezTo>
                <a:lnTo>
                  <a:pt x="77" y="51"/>
                </a:lnTo>
                <a:close/>
                <a:moveTo>
                  <a:pt x="35" y="36"/>
                </a:moveTo>
                <a:cubicBezTo>
                  <a:pt x="20" y="30"/>
                  <a:pt x="20" y="30"/>
                  <a:pt x="20" y="30"/>
                </a:cubicBezTo>
                <a:cubicBezTo>
                  <a:pt x="6" y="36"/>
                  <a:pt x="6" y="36"/>
                  <a:pt x="6" y="36"/>
                </a:cubicBezTo>
                <a:cubicBezTo>
                  <a:pt x="20" y="42"/>
                  <a:pt x="20" y="42"/>
                  <a:pt x="20" y="42"/>
                </a:cubicBezTo>
                <a:lnTo>
                  <a:pt x="35" y="36"/>
                </a:lnTo>
                <a:close/>
                <a:moveTo>
                  <a:pt x="36" y="51"/>
                </a:moveTo>
                <a:cubicBezTo>
                  <a:pt x="36" y="40"/>
                  <a:pt x="36" y="40"/>
                  <a:pt x="36" y="4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58"/>
                  <a:pt x="23" y="58"/>
                  <a:pt x="23" y="58"/>
                </a:cubicBezTo>
                <a:lnTo>
                  <a:pt x="36" y="51"/>
                </a:lnTo>
                <a:close/>
                <a:moveTo>
                  <a:pt x="54" y="11"/>
                </a:moveTo>
                <a:cubicBezTo>
                  <a:pt x="39" y="5"/>
                  <a:pt x="39" y="5"/>
                  <a:pt x="39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39" y="18"/>
                  <a:pt x="39" y="18"/>
                  <a:pt x="39" y="18"/>
                </a:cubicBezTo>
                <a:lnTo>
                  <a:pt x="54" y="11"/>
                </a:lnTo>
                <a:close/>
                <a:moveTo>
                  <a:pt x="55" y="26"/>
                </a:moveTo>
                <a:cubicBezTo>
                  <a:pt x="55" y="16"/>
                  <a:pt x="55" y="16"/>
                  <a:pt x="55" y="16"/>
                </a:cubicBezTo>
                <a:cubicBezTo>
                  <a:pt x="41" y="22"/>
                  <a:pt x="41" y="22"/>
                  <a:pt x="41" y="22"/>
                </a:cubicBezTo>
                <a:cubicBezTo>
                  <a:pt x="41" y="32"/>
                  <a:pt x="41" y="32"/>
                  <a:pt x="41" y="32"/>
                </a:cubicBezTo>
                <a:lnTo>
                  <a:pt x="55" y="26"/>
                </a:lnTo>
                <a:close/>
                <a:moveTo>
                  <a:pt x="71" y="36"/>
                </a:moveTo>
                <a:cubicBezTo>
                  <a:pt x="57" y="30"/>
                  <a:pt x="57" y="30"/>
                  <a:pt x="57" y="30"/>
                </a:cubicBezTo>
                <a:cubicBezTo>
                  <a:pt x="42" y="36"/>
                  <a:pt x="42" y="36"/>
                  <a:pt x="42" y="36"/>
                </a:cubicBezTo>
                <a:cubicBezTo>
                  <a:pt x="57" y="42"/>
                  <a:pt x="57" y="42"/>
                  <a:pt x="57" y="42"/>
                </a:cubicBezTo>
                <a:lnTo>
                  <a:pt x="71" y="36"/>
                </a:lnTo>
                <a:close/>
                <a:moveTo>
                  <a:pt x="73" y="51"/>
                </a:moveTo>
                <a:cubicBezTo>
                  <a:pt x="73" y="40"/>
                  <a:pt x="73" y="40"/>
                  <a:pt x="73" y="40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58"/>
                  <a:pt x="59" y="58"/>
                  <a:pt x="59" y="58"/>
                </a:cubicBezTo>
                <a:lnTo>
                  <a:pt x="73" y="5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115"/>
          <p:cNvGrpSpPr/>
          <p:nvPr/>
        </p:nvGrpSpPr>
        <p:grpSpPr>
          <a:xfrm>
            <a:off x="6231570" y="1775625"/>
            <a:ext cx="325020" cy="393516"/>
            <a:chOff x="5130801" y="1333499"/>
            <a:chExt cx="276225" cy="317500"/>
          </a:xfrm>
          <a:solidFill>
            <a:schemeClr val="tx1"/>
          </a:solidFill>
        </p:grpSpPr>
        <p:sp>
          <p:nvSpPr>
            <p:cNvPr id="36" name="Freeform 106"/>
            <p:cNvSpPr>
              <a:spLocks noEditPoints="1"/>
            </p:cNvSpPr>
            <p:nvPr/>
          </p:nvSpPr>
          <p:spPr bwMode="auto">
            <a:xfrm>
              <a:off x="5167313" y="1333499"/>
              <a:ext cx="203200" cy="166688"/>
            </a:xfrm>
            <a:custGeom>
              <a:avLst/>
              <a:gdLst/>
              <a:ahLst/>
              <a:cxnLst>
                <a:cxn ang="0">
                  <a:pos x="44" y="12"/>
                </a:cxn>
                <a:cxn ang="0">
                  <a:pos x="17" y="28"/>
                </a:cxn>
                <a:cxn ang="0">
                  <a:pos x="16" y="28"/>
                </a:cxn>
                <a:cxn ang="0">
                  <a:pos x="15" y="28"/>
                </a:cxn>
                <a:cxn ang="0">
                  <a:pos x="14" y="27"/>
                </a:cxn>
                <a:cxn ang="0">
                  <a:pos x="42" y="6"/>
                </a:cxn>
                <a:cxn ang="0">
                  <a:pos x="46" y="6"/>
                </a:cxn>
                <a:cxn ang="0">
                  <a:pos x="74" y="27"/>
                </a:cxn>
                <a:cxn ang="0">
                  <a:pos x="73" y="28"/>
                </a:cxn>
                <a:cxn ang="0">
                  <a:pos x="72" y="28"/>
                </a:cxn>
                <a:cxn ang="0">
                  <a:pos x="71" y="28"/>
                </a:cxn>
                <a:cxn ang="0">
                  <a:pos x="44" y="12"/>
                </a:cxn>
                <a:cxn ang="0">
                  <a:pos x="81" y="27"/>
                </a:cxn>
                <a:cxn ang="0">
                  <a:pos x="46" y="0"/>
                </a:cxn>
                <a:cxn ang="0">
                  <a:pos x="42" y="0"/>
                </a:cxn>
                <a:cxn ang="0">
                  <a:pos x="8" y="27"/>
                </a:cxn>
                <a:cxn ang="0">
                  <a:pos x="6" y="28"/>
                </a:cxn>
                <a:cxn ang="0">
                  <a:pos x="0" y="42"/>
                </a:cxn>
                <a:cxn ang="0">
                  <a:pos x="0" y="48"/>
                </a:cxn>
                <a:cxn ang="0">
                  <a:pos x="8" y="58"/>
                </a:cxn>
                <a:cxn ang="0">
                  <a:pos x="15" y="58"/>
                </a:cxn>
                <a:cxn ang="0">
                  <a:pos x="17" y="58"/>
                </a:cxn>
                <a:cxn ang="0">
                  <a:pos x="18" y="58"/>
                </a:cxn>
                <a:cxn ang="0">
                  <a:pos x="44" y="73"/>
                </a:cxn>
                <a:cxn ang="0">
                  <a:pos x="70" y="58"/>
                </a:cxn>
                <a:cxn ang="0">
                  <a:pos x="71" y="58"/>
                </a:cxn>
                <a:cxn ang="0">
                  <a:pos x="73" y="58"/>
                </a:cxn>
                <a:cxn ang="0">
                  <a:pos x="80" y="58"/>
                </a:cxn>
                <a:cxn ang="0">
                  <a:pos x="88" y="48"/>
                </a:cxn>
                <a:cxn ang="0">
                  <a:pos x="88" y="42"/>
                </a:cxn>
                <a:cxn ang="0">
                  <a:pos x="82" y="28"/>
                </a:cxn>
                <a:cxn ang="0">
                  <a:pos x="81" y="27"/>
                </a:cxn>
              </a:cxnLst>
              <a:rect l="0" t="0" r="r" b="b"/>
              <a:pathLst>
                <a:path w="88" h="73">
                  <a:moveTo>
                    <a:pt x="44" y="12"/>
                  </a:moveTo>
                  <a:cubicBezTo>
                    <a:pt x="32" y="12"/>
                    <a:pt x="22" y="18"/>
                    <a:pt x="17" y="28"/>
                  </a:cubicBezTo>
                  <a:cubicBezTo>
                    <a:pt x="17" y="28"/>
                    <a:pt x="17" y="28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ubicBezTo>
                    <a:pt x="15" y="28"/>
                    <a:pt x="14" y="28"/>
                    <a:pt x="14" y="27"/>
                  </a:cubicBezTo>
                  <a:cubicBezTo>
                    <a:pt x="15" y="15"/>
                    <a:pt x="28" y="6"/>
                    <a:pt x="42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60" y="6"/>
                    <a:pt x="72" y="15"/>
                    <a:pt x="74" y="27"/>
                  </a:cubicBezTo>
                  <a:cubicBezTo>
                    <a:pt x="74" y="27"/>
                    <a:pt x="74" y="28"/>
                    <a:pt x="73" y="28"/>
                  </a:cubicBezTo>
                  <a:cubicBezTo>
                    <a:pt x="73" y="28"/>
                    <a:pt x="73" y="28"/>
                    <a:pt x="72" y="28"/>
                  </a:cubicBezTo>
                  <a:cubicBezTo>
                    <a:pt x="72" y="28"/>
                    <a:pt x="71" y="28"/>
                    <a:pt x="71" y="28"/>
                  </a:cubicBezTo>
                  <a:cubicBezTo>
                    <a:pt x="66" y="18"/>
                    <a:pt x="56" y="12"/>
                    <a:pt x="44" y="12"/>
                  </a:cubicBezTo>
                  <a:moveTo>
                    <a:pt x="81" y="27"/>
                  </a:moveTo>
                  <a:cubicBezTo>
                    <a:pt x="79" y="12"/>
                    <a:pt x="64" y="0"/>
                    <a:pt x="4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4" y="0"/>
                    <a:pt x="9" y="11"/>
                    <a:pt x="8" y="27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4" y="29"/>
                    <a:pt x="0" y="3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6" y="58"/>
                    <a:pt x="8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6" y="57"/>
                    <a:pt x="17" y="58"/>
                  </a:cubicBezTo>
                  <a:cubicBezTo>
                    <a:pt x="17" y="58"/>
                    <a:pt x="18" y="58"/>
                    <a:pt x="18" y="58"/>
                  </a:cubicBezTo>
                  <a:cubicBezTo>
                    <a:pt x="23" y="67"/>
                    <a:pt x="33" y="73"/>
                    <a:pt x="44" y="73"/>
                  </a:cubicBezTo>
                  <a:cubicBezTo>
                    <a:pt x="55" y="73"/>
                    <a:pt x="65" y="67"/>
                    <a:pt x="70" y="58"/>
                  </a:cubicBezTo>
                  <a:cubicBezTo>
                    <a:pt x="70" y="58"/>
                    <a:pt x="71" y="58"/>
                    <a:pt x="71" y="58"/>
                  </a:cubicBezTo>
                  <a:cubicBezTo>
                    <a:pt x="72" y="57"/>
                    <a:pt x="72" y="58"/>
                    <a:pt x="73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3" y="58"/>
                    <a:pt x="88" y="56"/>
                    <a:pt x="88" y="48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32"/>
                    <a:pt x="84" y="29"/>
                    <a:pt x="82" y="28"/>
                  </a:cubicBezTo>
                  <a:cubicBezTo>
                    <a:pt x="81" y="28"/>
                    <a:pt x="81" y="28"/>
                    <a:pt x="81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7"/>
            <p:cNvSpPr>
              <a:spLocks noEditPoints="1"/>
            </p:cNvSpPr>
            <p:nvPr/>
          </p:nvSpPr>
          <p:spPr bwMode="auto">
            <a:xfrm>
              <a:off x="5130801" y="1519236"/>
              <a:ext cx="276225" cy="131763"/>
            </a:xfrm>
            <a:custGeom>
              <a:avLst/>
              <a:gdLst/>
              <a:ahLst/>
              <a:cxnLst>
                <a:cxn ang="0">
                  <a:pos x="85" y="26"/>
                </a:cxn>
                <a:cxn ang="0">
                  <a:pos x="82" y="28"/>
                </a:cxn>
                <a:cxn ang="0">
                  <a:pos x="67" y="28"/>
                </a:cxn>
                <a:cxn ang="0">
                  <a:pos x="65" y="26"/>
                </a:cxn>
                <a:cxn ang="0">
                  <a:pos x="65" y="22"/>
                </a:cxn>
                <a:cxn ang="0">
                  <a:pos x="67" y="20"/>
                </a:cxn>
                <a:cxn ang="0">
                  <a:pos x="82" y="20"/>
                </a:cxn>
                <a:cxn ang="0">
                  <a:pos x="85" y="22"/>
                </a:cxn>
                <a:cxn ang="0">
                  <a:pos x="85" y="26"/>
                </a:cxn>
                <a:cxn ang="0">
                  <a:pos x="119" y="54"/>
                </a:cxn>
                <a:cxn ang="0">
                  <a:pos x="99" y="11"/>
                </a:cxn>
                <a:cxn ang="0">
                  <a:pos x="85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22" y="11"/>
                </a:cxn>
                <a:cxn ang="0">
                  <a:pos x="1" y="54"/>
                </a:cxn>
                <a:cxn ang="0">
                  <a:pos x="4" y="58"/>
                </a:cxn>
                <a:cxn ang="0">
                  <a:pos x="19" y="58"/>
                </a:cxn>
                <a:cxn ang="0">
                  <a:pos x="22" y="55"/>
                </a:cxn>
                <a:cxn ang="0">
                  <a:pos x="31" y="39"/>
                </a:cxn>
                <a:cxn ang="0">
                  <a:pos x="33" y="40"/>
                </a:cxn>
                <a:cxn ang="0">
                  <a:pos x="34" y="54"/>
                </a:cxn>
                <a:cxn ang="0">
                  <a:pos x="36" y="58"/>
                </a:cxn>
                <a:cxn ang="0">
                  <a:pos x="86" y="58"/>
                </a:cxn>
                <a:cxn ang="0">
                  <a:pos x="90" y="53"/>
                </a:cxn>
                <a:cxn ang="0">
                  <a:pos x="90" y="40"/>
                </a:cxn>
                <a:cxn ang="0">
                  <a:pos x="92" y="39"/>
                </a:cxn>
                <a:cxn ang="0">
                  <a:pos x="100" y="55"/>
                </a:cxn>
                <a:cxn ang="0">
                  <a:pos x="104" y="58"/>
                </a:cxn>
                <a:cxn ang="0">
                  <a:pos x="116" y="58"/>
                </a:cxn>
                <a:cxn ang="0">
                  <a:pos x="119" y="54"/>
                </a:cxn>
              </a:cxnLst>
              <a:rect l="0" t="0" r="r" b="b"/>
              <a:pathLst>
                <a:path w="120" h="58">
                  <a:moveTo>
                    <a:pt x="85" y="26"/>
                  </a:moveTo>
                  <a:cubicBezTo>
                    <a:pt x="85" y="27"/>
                    <a:pt x="84" y="28"/>
                    <a:pt x="8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5" y="27"/>
                    <a:pt x="65" y="26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21"/>
                    <a:pt x="66" y="20"/>
                    <a:pt x="67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0"/>
                    <a:pt x="85" y="21"/>
                    <a:pt x="85" y="22"/>
                  </a:cubicBezTo>
                  <a:lnTo>
                    <a:pt x="85" y="26"/>
                  </a:lnTo>
                  <a:close/>
                  <a:moveTo>
                    <a:pt x="119" y="54"/>
                  </a:moveTo>
                  <a:cubicBezTo>
                    <a:pt x="99" y="11"/>
                    <a:pt x="99" y="11"/>
                    <a:pt x="99" y="11"/>
                  </a:cubicBezTo>
                  <a:cubicBezTo>
                    <a:pt x="98" y="9"/>
                    <a:pt x="94" y="0"/>
                    <a:pt x="85" y="0"/>
                  </a:cubicBezTo>
                  <a:cubicBezTo>
                    <a:pt x="83" y="0"/>
                    <a:pt x="38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2" y="9"/>
                    <a:pt x="22" y="1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6"/>
                    <a:pt x="1" y="58"/>
                    <a:pt x="4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2" y="58"/>
                    <a:pt x="22" y="55"/>
                    <a:pt x="22" y="55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3" y="34"/>
                    <a:pt x="33" y="40"/>
                  </a:cubicBezTo>
                  <a:cubicBezTo>
                    <a:pt x="33" y="45"/>
                    <a:pt x="34" y="48"/>
                    <a:pt x="34" y="54"/>
                  </a:cubicBezTo>
                  <a:cubicBezTo>
                    <a:pt x="34" y="56"/>
                    <a:pt x="34" y="58"/>
                    <a:pt x="3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0" y="58"/>
                    <a:pt x="90" y="56"/>
                    <a:pt x="90" y="53"/>
                  </a:cubicBezTo>
                  <a:cubicBezTo>
                    <a:pt x="90" y="46"/>
                    <a:pt x="90" y="44"/>
                    <a:pt x="90" y="40"/>
                  </a:cubicBezTo>
                  <a:cubicBezTo>
                    <a:pt x="90" y="35"/>
                    <a:pt x="92" y="39"/>
                    <a:pt x="92" y="39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0" y="55"/>
                    <a:pt x="101" y="58"/>
                    <a:pt x="104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9" y="58"/>
                    <a:pt x="120" y="56"/>
                    <a:pt x="119" y="5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12"/>
          <p:cNvGrpSpPr/>
          <p:nvPr/>
        </p:nvGrpSpPr>
        <p:grpSpPr>
          <a:xfrm>
            <a:off x="5781204" y="1637793"/>
            <a:ext cx="450366" cy="372872"/>
            <a:chOff x="2897188" y="3733800"/>
            <a:chExt cx="636587" cy="527050"/>
          </a:xfrm>
          <a:solidFill>
            <a:schemeClr val="tx1"/>
          </a:solidFill>
        </p:grpSpPr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2952750" y="3838575"/>
              <a:ext cx="98425" cy="100012"/>
            </a:xfrm>
            <a:custGeom>
              <a:avLst/>
              <a:gdLst/>
              <a:ahLst/>
              <a:cxnLst>
                <a:cxn ang="0">
                  <a:pos x="59" y="30"/>
                </a:cxn>
                <a:cxn ang="0">
                  <a:pos x="29" y="60"/>
                </a:cxn>
                <a:cxn ang="0">
                  <a:pos x="0" y="30"/>
                </a:cxn>
                <a:cxn ang="0">
                  <a:pos x="29" y="0"/>
                </a:cxn>
                <a:cxn ang="0">
                  <a:pos x="59" y="30"/>
                </a:cxn>
                <a:cxn ang="0">
                  <a:pos x="59" y="30"/>
                </a:cxn>
                <a:cxn ang="0">
                  <a:pos x="59" y="30"/>
                </a:cxn>
              </a:cxnLst>
              <a:rect l="0" t="0" r="r" b="b"/>
              <a:pathLst>
                <a:path w="59" h="60">
                  <a:moveTo>
                    <a:pt x="59" y="30"/>
                  </a:moveTo>
                  <a:cubicBezTo>
                    <a:pt x="59" y="46"/>
                    <a:pt x="46" y="60"/>
                    <a:pt x="29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6" y="0"/>
                    <a:pt x="59" y="14"/>
                    <a:pt x="59" y="30"/>
                  </a:cubicBezTo>
                  <a:close/>
                  <a:moveTo>
                    <a:pt x="59" y="30"/>
                  </a:moveTo>
                  <a:cubicBezTo>
                    <a:pt x="59" y="30"/>
                    <a:pt x="59" y="30"/>
                    <a:pt x="59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2944813" y="3940175"/>
              <a:ext cx="193675" cy="317500"/>
            </a:xfrm>
            <a:custGeom>
              <a:avLst/>
              <a:gdLst/>
              <a:ahLst/>
              <a:cxnLst>
                <a:cxn ang="0">
                  <a:pos x="92" y="97"/>
                </a:cxn>
                <a:cxn ang="0">
                  <a:pos x="79" y="85"/>
                </a:cxn>
                <a:cxn ang="0">
                  <a:pos x="55" y="85"/>
                </a:cxn>
                <a:cxn ang="0">
                  <a:pos x="55" y="52"/>
                </a:cxn>
                <a:cxn ang="0">
                  <a:pos x="84" y="64"/>
                </a:cxn>
                <a:cxn ang="0">
                  <a:pos x="108" y="58"/>
                </a:cxn>
                <a:cxn ang="0">
                  <a:pos x="115" y="43"/>
                </a:cxn>
                <a:cxn ang="0">
                  <a:pos x="100" y="37"/>
                </a:cxn>
                <a:cxn ang="0">
                  <a:pos x="52" y="13"/>
                </a:cxn>
                <a:cxn ang="0">
                  <a:pos x="52" y="12"/>
                </a:cxn>
                <a:cxn ang="0">
                  <a:pos x="34" y="1"/>
                </a:cxn>
                <a:cxn ang="0">
                  <a:pos x="28" y="0"/>
                </a:cxn>
                <a:cxn ang="0">
                  <a:pos x="21" y="1"/>
                </a:cxn>
                <a:cxn ang="0">
                  <a:pos x="21" y="1"/>
                </a:cxn>
                <a:cxn ang="0">
                  <a:pos x="0" y="23"/>
                </a:cxn>
                <a:cxn ang="0">
                  <a:pos x="0" y="89"/>
                </a:cxn>
                <a:cxn ang="0">
                  <a:pos x="28" y="112"/>
                </a:cxn>
                <a:cxn ang="0">
                  <a:pos x="30" y="112"/>
                </a:cxn>
                <a:cxn ang="0">
                  <a:pos x="66" y="112"/>
                </a:cxn>
                <a:cxn ang="0">
                  <a:pos x="74" y="179"/>
                </a:cxn>
                <a:cxn ang="0">
                  <a:pos x="88" y="191"/>
                </a:cxn>
                <a:cxn ang="0">
                  <a:pos x="89" y="191"/>
                </a:cxn>
                <a:cxn ang="0">
                  <a:pos x="101" y="176"/>
                </a:cxn>
                <a:cxn ang="0">
                  <a:pos x="92" y="97"/>
                </a:cxn>
                <a:cxn ang="0">
                  <a:pos x="92" y="97"/>
                </a:cxn>
                <a:cxn ang="0">
                  <a:pos x="92" y="97"/>
                </a:cxn>
              </a:cxnLst>
              <a:rect l="0" t="0" r="r" b="b"/>
              <a:pathLst>
                <a:path w="117" h="191">
                  <a:moveTo>
                    <a:pt x="92" y="97"/>
                  </a:moveTo>
                  <a:cubicBezTo>
                    <a:pt x="91" y="90"/>
                    <a:pt x="85" y="85"/>
                    <a:pt x="79" y="85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3" y="59"/>
                    <a:pt x="72" y="64"/>
                    <a:pt x="84" y="64"/>
                  </a:cubicBezTo>
                  <a:cubicBezTo>
                    <a:pt x="91" y="64"/>
                    <a:pt x="99" y="62"/>
                    <a:pt x="108" y="58"/>
                  </a:cubicBezTo>
                  <a:cubicBezTo>
                    <a:pt x="114" y="56"/>
                    <a:pt x="117" y="49"/>
                    <a:pt x="115" y="43"/>
                  </a:cubicBezTo>
                  <a:cubicBezTo>
                    <a:pt x="113" y="37"/>
                    <a:pt x="106" y="34"/>
                    <a:pt x="100" y="37"/>
                  </a:cubicBezTo>
                  <a:cubicBezTo>
                    <a:pt x="77" y="46"/>
                    <a:pt x="72" y="41"/>
                    <a:pt x="52" y="13"/>
                  </a:cubicBezTo>
                  <a:cubicBezTo>
                    <a:pt x="52" y="13"/>
                    <a:pt x="52" y="13"/>
                    <a:pt x="52" y="12"/>
                  </a:cubicBezTo>
                  <a:cubicBezTo>
                    <a:pt x="48" y="6"/>
                    <a:pt x="41" y="2"/>
                    <a:pt x="34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25" y="0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1" y="3"/>
                    <a:pt x="0" y="11"/>
                    <a:pt x="0" y="23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3"/>
                    <a:pt x="15" y="112"/>
                    <a:pt x="28" y="112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6"/>
                    <a:pt x="81" y="191"/>
                    <a:pt x="88" y="191"/>
                  </a:cubicBezTo>
                  <a:cubicBezTo>
                    <a:pt x="88" y="191"/>
                    <a:pt x="89" y="191"/>
                    <a:pt x="89" y="191"/>
                  </a:cubicBezTo>
                  <a:cubicBezTo>
                    <a:pt x="97" y="190"/>
                    <a:pt x="102" y="184"/>
                    <a:pt x="101" y="176"/>
                  </a:cubicBezTo>
                  <a:lnTo>
                    <a:pt x="92" y="97"/>
                  </a:lnTo>
                  <a:close/>
                  <a:moveTo>
                    <a:pt x="92" y="97"/>
                  </a:moveTo>
                  <a:cubicBezTo>
                    <a:pt x="92" y="97"/>
                    <a:pt x="92" y="97"/>
                    <a:pt x="92" y="9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2897188" y="3960813"/>
              <a:ext cx="152400" cy="300037"/>
            </a:xfrm>
            <a:custGeom>
              <a:avLst/>
              <a:gdLst/>
              <a:ahLst/>
              <a:cxnLst>
                <a:cxn ang="0">
                  <a:pos x="92" y="114"/>
                </a:cxn>
                <a:cxn ang="0">
                  <a:pos x="80" y="103"/>
                </a:cxn>
                <a:cxn ang="0">
                  <a:pos x="23" y="103"/>
                </a:cxn>
                <a:cxn ang="0">
                  <a:pos x="23" y="11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0" y="114"/>
                </a:cxn>
                <a:cxn ang="0">
                  <a:pos x="6" y="124"/>
                </a:cxn>
                <a:cxn ang="0">
                  <a:pos x="2" y="138"/>
                </a:cxn>
                <a:cxn ang="0">
                  <a:pos x="2" y="170"/>
                </a:cxn>
                <a:cxn ang="0">
                  <a:pos x="12" y="180"/>
                </a:cxn>
                <a:cxn ang="0">
                  <a:pos x="22" y="170"/>
                </a:cxn>
                <a:cxn ang="0">
                  <a:pos x="22" y="138"/>
                </a:cxn>
                <a:cxn ang="0">
                  <a:pos x="30" y="130"/>
                </a:cxn>
                <a:cxn ang="0">
                  <a:pos x="62" y="130"/>
                </a:cxn>
                <a:cxn ang="0">
                  <a:pos x="70" y="138"/>
                </a:cxn>
                <a:cxn ang="0">
                  <a:pos x="70" y="170"/>
                </a:cxn>
                <a:cxn ang="0">
                  <a:pos x="79" y="180"/>
                </a:cxn>
                <a:cxn ang="0">
                  <a:pos x="89" y="170"/>
                </a:cxn>
                <a:cxn ang="0">
                  <a:pos x="89" y="138"/>
                </a:cxn>
                <a:cxn ang="0">
                  <a:pos x="86" y="125"/>
                </a:cxn>
                <a:cxn ang="0">
                  <a:pos x="92" y="114"/>
                </a:cxn>
                <a:cxn ang="0">
                  <a:pos x="92" y="114"/>
                </a:cxn>
                <a:cxn ang="0">
                  <a:pos x="92" y="114"/>
                </a:cxn>
              </a:cxnLst>
              <a:rect l="0" t="0" r="r" b="b"/>
              <a:pathLst>
                <a:path w="92" h="180">
                  <a:moveTo>
                    <a:pt x="92" y="114"/>
                  </a:moveTo>
                  <a:cubicBezTo>
                    <a:pt x="92" y="108"/>
                    <a:pt x="87" y="103"/>
                    <a:pt x="80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2" y="122"/>
                    <a:pt x="6" y="124"/>
                  </a:cubicBezTo>
                  <a:cubicBezTo>
                    <a:pt x="4" y="128"/>
                    <a:pt x="2" y="133"/>
                    <a:pt x="2" y="138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5"/>
                    <a:pt x="7" y="180"/>
                    <a:pt x="12" y="180"/>
                  </a:cubicBezTo>
                  <a:cubicBezTo>
                    <a:pt x="17" y="180"/>
                    <a:pt x="22" y="175"/>
                    <a:pt x="22" y="170"/>
                  </a:cubicBezTo>
                  <a:cubicBezTo>
                    <a:pt x="22" y="138"/>
                    <a:pt x="22" y="138"/>
                    <a:pt x="22" y="138"/>
                  </a:cubicBezTo>
                  <a:cubicBezTo>
                    <a:pt x="22" y="133"/>
                    <a:pt x="25" y="130"/>
                    <a:pt x="30" y="130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6" y="130"/>
                    <a:pt x="70" y="133"/>
                    <a:pt x="70" y="138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75"/>
                    <a:pt x="74" y="180"/>
                    <a:pt x="79" y="180"/>
                  </a:cubicBezTo>
                  <a:cubicBezTo>
                    <a:pt x="85" y="180"/>
                    <a:pt x="89" y="175"/>
                    <a:pt x="89" y="170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3"/>
                    <a:pt x="88" y="128"/>
                    <a:pt x="86" y="125"/>
                  </a:cubicBezTo>
                  <a:cubicBezTo>
                    <a:pt x="89" y="123"/>
                    <a:pt x="92" y="119"/>
                    <a:pt x="92" y="114"/>
                  </a:cubicBezTo>
                  <a:close/>
                  <a:moveTo>
                    <a:pt x="92" y="114"/>
                  </a:moveTo>
                  <a:cubicBezTo>
                    <a:pt x="92" y="114"/>
                    <a:pt x="92" y="114"/>
                    <a:pt x="92" y="1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3379788" y="3838575"/>
              <a:ext cx="98425" cy="100012"/>
            </a:xfrm>
            <a:custGeom>
              <a:avLst/>
              <a:gdLst/>
              <a:ahLst/>
              <a:cxnLst>
                <a:cxn ang="0">
                  <a:pos x="59" y="30"/>
                </a:cxn>
                <a:cxn ang="0">
                  <a:pos x="30" y="60"/>
                </a:cxn>
                <a:cxn ang="0">
                  <a:pos x="0" y="30"/>
                </a:cxn>
                <a:cxn ang="0">
                  <a:pos x="30" y="0"/>
                </a:cxn>
                <a:cxn ang="0">
                  <a:pos x="59" y="30"/>
                </a:cxn>
                <a:cxn ang="0">
                  <a:pos x="59" y="30"/>
                </a:cxn>
                <a:cxn ang="0">
                  <a:pos x="59" y="30"/>
                </a:cxn>
              </a:cxnLst>
              <a:rect l="0" t="0" r="r" b="b"/>
              <a:pathLst>
                <a:path w="59" h="60">
                  <a:moveTo>
                    <a:pt x="59" y="30"/>
                  </a:moveTo>
                  <a:cubicBezTo>
                    <a:pt x="59" y="46"/>
                    <a:pt x="46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lose/>
                  <a:moveTo>
                    <a:pt x="59" y="30"/>
                  </a:moveTo>
                  <a:cubicBezTo>
                    <a:pt x="59" y="30"/>
                    <a:pt x="59" y="30"/>
                    <a:pt x="59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3292475" y="3940175"/>
              <a:ext cx="193675" cy="317500"/>
            </a:xfrm>
            <a:custGeom>
              <a:avLst/>
              <a:gdLst/>
              <a:ahLst/>
              <a:cxnLst>
                <a:cxn ang="0">
                  <a:pos x="89" y="112"/>
                </a:cxn>
                <a:cxn ang="0">
                  <a:pos x="117" y="89"/>
                </a:cxn>
                <a:cxn ang="0">
                  <a:pos x="117" y="23"/>
                </a:cxn>
                <a:cxn ang="0">
                  <a:pos x="96" y="1"/>
                </a:cxn>
                <a:cxn ang="0">
                  <a:pos x="96" y="1"/>
                </a:cxn>
                <a:cxn ang="0">
                  <a:pos x="89" y="0"/>
                </a:cxn>
                <a:cxn ang="0">
                  <a:pos x="83" y="1"/>
                </a:cxn>
                <a:cxn ang="0">
                  <a:pos x="65" y="12"/>
                </a:cxn>
                <a:cxn ang="0">
                  <a:pos x="65" y="13"/>
                </a:cxn>
                <a:cxn ang="0">
                  <a:pos x="17" y="37"/>
                </a:cxn>
                <a:cxn ang="0">
                  <a:pos x="2" y="43"/>
                </a:cxn>
                <a:cxn ang="0">
                  <a:pos x="9" y="58"/>
                </a:cxn>
                <a:cxn ang="0">
                  <a:pos x="33" y="64"/>
                </a:cxn>
                <a:cxn ang="0">
                  <a:pos x="62" y="52"/>
                </a:cxn>
                <a:cxn ang="0">
                  <a:pos x="62" y="85"/>
                </a:cxn>
                <a:cxn ang="0">
                  <a:pos x="38" y="85"/>
                </a:cxn>
                <a:cxn ang="0">
                  <a:pos x="38" y="85"/>
                </a:cxn>
                <a:cxn ang="0">
                  <a:pos x="25" y="97"/>
                </a:cxn>
                <a:cxn ang="0">
                  <a:pos x="16" y="176"/>
                </a:cxn>
                <a:cxn ang="0">
                  <a:pos x="28" y="191"/>
                </a:cxn>
                <a:cxn ang="0">
                  <a:pos x="29" y="191"/>
                </a:cxn>
                <a:cxn ang="0">
                  <a:pos x="43" y="179"/>
                </a:cxn>
                <a:cxn ang="0">
                  <a:pos x="51" y="112"/>
                </a:cxn>
                <a:cxn ang="0">
                  <a:pos x="87" y="112"/>
                </a:cxn>
                <a:cxn ang="0">
                  <a:pos x="89" y="112"/>
                </a:cxn>
                <a:cxn ang="0">
                  <a:pos x="89" y="112"/>
                </a:cxn>
                <a:cxn ang="0">
                  <a:pos x="89" y="112"/>
                </a:cxn>
              </a:cxnLst>
              <a:rect l="0" t="0" r="r" b="b"/>
              <a:pathLst>
                <a:path w="117" h="191">
                  <a:moveTo>
                    <a:pt x="89" y="112"/>
                  </a:moveTo>
                  <a:cubicBezTo>
                    <a:pt x="102" y="112"/>
                    <a:pt x="117" y="103"/>
                    <a:pt x="117" y="89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11"/>
                    <a:pt x="106" y="3"/>
                    <a:pt x="96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1"/>
                    <a:pt x="92" y="0"/>
                    <a:pt x="89" y="0"/>
                  </a:cubicBezTo>
                  <a:cubicBezTo>
                    <a:pt x="86" y="0"/>
                    <a:pt x="83" y="1"/>
                    <a:pt x="83" y="1"/>
                  </a:cubicBezTo>
                  <a:cubicBezTo>
                    <a:pt x="76" y="2"/>
                    <a:pt x="69" y="6"/>
                    <a:pt x="65" y="12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45" y="41"/>
                    <a:pt x="40" y="46"/>
                    <a:pt x="17" y="37"/>
                  </a:cubicBezTo>
                  <a:cubicBezTo>
                    <a:pt x="11" y="34"/>
                    <a:pt x="4" y="37"/>
                    <a:pt x="2" y="43"/>
                  </a:cubicBezTo>
                  <a:cubicBezTo>
                    <a:pt x="0" y="49"/>
                    <a:pt x="3" y="56"/>
                    <a:pt x="9" y="58"/>
                  </a:cubicBezTo>
                  <a:cubicBezTo>
                    <a:pt x="18" y="62"/>
                    <a:pt x="26" y="64"/>
                    <a:pt x="33" y="64"/>
                  </a:cubicBezTo>
                  <a:cubicBezTo>
                    <a:pt x="45" y="64"/>
                    <a:pt x="54" y="59"/>
                    <a:pt x="62" y="52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31" y="85"/>
                    <a:pt x="26" y="90"/>
                    <a:pt x="25" y="97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84"/>
                    <a:pt x="20" y="190"/>
                    <a:pt x="28" y="191"/>
                  </a:cubicBezTo>
                  <a:cubicBezTo>
                    <a:pt x="28" y="191"/>
                    <a:pt x="29" y="191"/>
                    <a:pt x="29" y="191"/>
                  </a:cubicBezTo>
                  <a:cubicBezTo>
                    <a:pt x="36" y="191"/>
                    <a:pt x="42" y="186"/>
                    <a:pt x="43" y="179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2"/>
                    <a:pt x="89" y="112"/>
                    <a:pt x="89" y="112"/>
                  </a:cubicBezTo>
                  <a:close/>
                  <a:moveTo>
                    <a:pt x="89" y="112"/>
                  </a:moveTo>
                  <a:cubicBezTo>
                    <a:pt x="89" y="112"/>
                    <a:pt x="89" y="112"/>
                    <a:pt x="89" y="11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 noEditPoints="1"/>
            </p:cNvSpPr>
            <p:nvPr/>
          </p:nvSpPr>
          <p:spPr bwMode="auto">
            <a:xfrm>
              <a:off x="3381375" y="3960813"/>
              <a:ext cx="152400" cy="300037"/>
            </a:xfrm>
            <a:custGeom>
              <a:avLst/>
              <a:gdLst/>
              <a:ahLst/>
              <a:cxnLst>
                <a:cxn ang="0">
                  <a:pos x="92" y="114"/>
                </a:cxn>
                <a:cxn ang="0">
                  <a:pos x="92" y="11"/>
                </a:cxn>
                <a:cxn ang="0">
                  <a:pos x="80" y="0"/>
                </a:cxn>
                <a:cxn ang="0">
                  <a:pos x="69" y="11"/>
                </a:cxn>
                <a:cxn ang="0">
                  <a:pos x="69" y="103"/>
                </a:cxn>
                <a:cxn ang="0">
                  <a:pos x="12" y="103"/>
                </a:cxn>
                <a:cxn ang="0">
                  <a:pos x="0" y="114"/>
                </a:cxn>
                <a:cxn ang="0">
                  <a:pos x="6" y="125"/>
                </a:cxn>
                <a:cxn ang="0">
                  <a:pos x="3" y="138"/>
                </a:cxn>
                <a:cxn ang="0">
                  <a:pos x="3" y="170"/>
                </a:cxn>
                <a:cxn ang="0">
                  <a:pos x="12" y="180"/>
                </a:cxn>
                <a:cxn ang="0">
                  <a:pos x="22" y="170"/>
                </a:cxn>
                <a:cxn ang="0">
                  <a:pos x="22" y="138"/>
                </a:cxn>
                <a:cxn ang="0">
                  <a:pos x="30" y="130"/>
                </a:cxn>
                <a:cxn ang="0">
                  <a:pos x="62" y="130"/>
                </a:cxn>
                <a:cxn ang="0">
                  <a:pos x="70" y="138"/>
                </a:cxn>
                <a:cxn ang="0">
                  <a:pos x="70" y="170"/>
                </a:cxn>
                <a:cxn ang="0">
                  <a:pos x="80" y="180"/>
                </a:cxn>
                <a:cxn ang="0">
                  <a:pos x="90" y="170"/>
                </a:cxn>
                <a:cxn ang="0">
                  <a:pos x="90" y="138"/>
                </a:cxn>
                <a:cxn ang="0">
                  <a:pos x="86" y="124"/>
                </a:cxn>
                <a:cxn ang="0">
                  <a:pos x="92" y="114"/>
                </a:cxn>
                <a:cxn ang="0">
                  <a:pos x="92" y="114"/>
                </a:cxn>
                <a:cxn ang="0">
                  <a:pos x="92" y="114"/>
                </a:cxn>
              </a:cxnLst>
              <a:rect l="0" t="0" r="r" b="b"/>
              <a:pathLst>
                <a:path w="92" h="180">
                  <a:moveTo>
                    <a:pt x="92" y="114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0" y="0"/>
                  </a:cubicBezTo>
                  <a:cubicBezTo>
                    <a:pt x="74" y="0"/>
                    <a:pt x="69" y="5"/>
                    <a:pt x="69" y="11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5" y="103"/>
                    <a:pt x="0" y="108"/>
                    <a:pt x="0" y="114"/>
                  </a:cubicBezTo>
                  <a:cubicBezTo>
                    <a:pt x="0" y="119"/>
                    <a:pt x="3" y="123"/>
                    <a:pt x="6" y="125"/>
                  </a:cubicBezTo>
                  <a:cubicBezTo>
                    <a:pt x="4" y="128"/>
                    <a:pt x="3" y="133"/>
                    <a:pt x="3" y="138"/>
                  </a:cubicBezTo>
                  <a:cubicBezTo>
                    <a:pt x="3" y="170"/>
                    <a:pt x="3" y="170"/>
                    <a:pt x="3" y="170"/>
                  </a:cubicBezTo>
                  <a:cubicBezTo>
                    <a:pt x="3" y="175"/>
                    <a:pt x="7" y="180"/>
                    <a:pt x="12" y="180"/>
                  </a:cubicBezTo>
                  <a:cubicBezTo>
                    <a:pt x="18" y="180"/>
                    <a:pt x="22" y="175"/>
                    <a:pt x="22" y="170"/>
                  </a:cubicBezTo>
                  <a:cubicBezTo>
                    <a:pt x="22" y="138"/>
                    <a:pt x="22" y="138"/>
                    <a:pt x="22" y="138"/>
                  </a:cubicBezTo>
                  <a:cubicBezTo>
                    <a:pt x="22" y="133"/>
                    <a:pt x="26" y="130"/>
                    <a:pt x="30" y="130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7" y="130"/>
                    <a:pt x="70" y="133"/>
                    <a:pt x="70" y="138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75"/>
                    <a:pt x="75" y="180"/>
                    <a:pt x="80" y="180"/>
                  </a:cubicBezTo>
                  <a:cubicBezTo>
                    <a:pt x="85" y="180"/>
                    <a:pt x="90" y="175"/>
                    <a:pt x="90" y="170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3"/>
                    <a:pt x="88" y="128"/>
                    <a:pt x="86" y="124"/>
                  </a:cubicBezTo>
                  <a:cubicBezTo>
                    <a:pt x="89" y="122"/>
                    <a:pt x="92" y="119"/>
                    <a:pt x="92" y="114"/>
                  </a:cubicBezTo>
                  <a:close/>
                  <a:moveTo>
                    <a:pt x="92" y="114"/>
                  </a:moveTo>
                  <a:cubicBezTo>
                    <a:pt x="92" y="114"/>
                    <a:pt x="92" y="114"/>
                    <a:pt x="92" y="1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3087688" y="4049713"/>
              <a:ext cx="247650" cy="200025"/>
            </a:xfrm>
            <a:custGeom>
              <a:avLst/>
              <a:gdLst/>
              <a:ahLst/>
              <a:cxnLst>
                <a:cxn ang="0">
                  <a:pos x="150" y="11"/>
                </a:cxn>
                <a:cxn ang="0">
                  <a:pos x="139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11" y="22"/>
                </a:cxn>
                <a:cxn ang="0">
                  <a:pos x="26" y="22"/>
                </a:cxn>
                <a:cxn ang="0">
                  <a:pos x="26" y="120"/>
                </a:cxn>
                <a:cxn ang="0">
                  <a:pos x="124" y="120"/>
                </a:cxn>
                <a:cxn ang="0">
                  <a:pos x="124" y="22"/>
                </a:cxn>
                <a:cxn ang="0">
                  <a:pos x="139" y="22"/>
                </a:cxn>
                <a:cxn ang="0">
                  <a:pos x="150" y="11"/>
                </a:cxn>
                <a:cxn ang="0">
                  <a:pos x="150" y="11"/>
                </a:cxn>
                <a:cxn ang="0">
                  <a:pos x="150" y="11"/>
                </a:cxn>
              </a:cxnLst>
              <a:rect l="0" t="0" r="r" b="b"/>
              <a:pathLst>
                <a:path w="150" h="120">
                  <a:moveTo>
                    <a:pt x="150" y="11"/>
                  </a:moveTo>
                  <a:cubicBezTo>
                    <a:pt x="150" y="5"/>
                    <a:pt x="145" y="0"/>
                    <a:pt x="13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50" y="17"/>
                    <a:pt x="150" y="11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50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3071813" y="3733800"/>
              <a:ext cx="206375" cy="153987"/>
            </a:xfrm>
            <a:custGeom>
              <a:avLst/>
              <a:gdLst/>
              <a:ahLst/>
              <a:cxnLst>
                <a:cxn ang="0">
                  <a:pos x="8" y="77"/>
                </a:cxn>
                <a:cxn ang="0">
                  <a:pos x="11" y="77"/>
                </a:cxn>
                <a:cxn ang="0">
                  <a:pos x="4" y="93"/>
                </a:cxn>
                <a:cxn ang="0">
                  <a:pos x="23" y="77"/>
                </a:cxn>
                <a:cxn ang="0">
                  <a:pos x="41" y="77"/>
                </a:cxn>
                <a:cxn ang="0">
                  <a:pos x="41" y="69"/>
                </a:cxn>
                <a:cxn ang="0">
                  <a:pos x="50" y="61"/>
                </a:cxn>
                <a:cxn ang="0">
                  <a:pos x="124" y="61"/>
                </a:cxn>
                <a:cxn ang="0">
                  <a:pos x="124" y="8"/>
                </a:cxn>
                <a:cxn ang="0">
                  <a:pos x="116" y="0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69"/>
                </a:cxn>
                <a:cxn ang="0">
                  <a:pos x="8" y="77"/>
                </a:cxn>
                <a:cxn ang="0">
                  <a:pos x="87" y="27"/>
                </a:cxn>
                <a:cxn ang="0">
                  <a:pos x="95" y="35"/>
                </a:cxn>
                <a:cxn ang="0">
                  <a:pos x="87" y="43"/>
                </a:cxn>
                <a:cxn ang="0">
                  <a:pos x="79" y="35"/>
                </a:cxn>
                <a:cxn ang="0">
                  <a:pos x="87" y="27"/>
                </a:cxn>
                <a:cxn ang="0">
                  <a:pos x="62" y="27"/>
                </a:cxn>
                <a:cxn ang="0">
                  <a:pos x="70" y="35"/>
                </a:cxn>
                <a:cxn ang="0">
                  <a:pos x="62" y="43"/>
                </a:cxn>
                <a:cxn ang="0">
                  <a:pos x="54" y="35"/>
                </a:cxn>
                <a:cxn ang="0">
                  <a:pos x="62" y="27"/>
                </a:cxn>
                <a:cxn ang="0">
                  <a:pos x="36" y="27"/>
                </a:cxn>
                <a:cxn ang="0">
                  <a:pos x="44" y="35"/>
                </a:cxn>
                <a:cxn ang="0">
                  <a:pos x="36" y="43"/>
                </a:cxn>
                <a:cxn ang="0">
                  <a:pos x="28" y="35"/>
                </a:cxn>
                <a:cxn ang="0">
                  <a:pos x="36" y="27"/>
                </a:cxn>
                <a:cxn ang="0">
                  <a:pos x="36" y="27"/>
                </a:cxn>
                <a:cxn ang="0">
                  <a:pos x="36" y="27"/>
                </a:cxn>
              </a:cxnLst>
              <a:rect l="0" t="0" r="r" b="b"/>
              <a:pathLst>
                <a:path w="124" h="93">
                  <a:moveTo>
                    <a:pt x="8" y="77"/>
                  </a:moveTo>
                  <a:cubicBezTo>
                    <a:pt x="11" y="77"/>
                    <a:pt x="11" y="77"/>
                    <a:pt x="11" y="77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5" y="61"/>
                    <a:pt x="50" y="61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4"/>
                    <a:pt x="120" y="0"/>
                    <a:pt x="1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8" y="77"/>
                  </a:cubicBezTo>
                  <a:close/>
                  <a:moveTo>
                    <a:pt x="87" y="27"/>
                  </a:moveTo>
                  <a:cubicBezTo>
                    <a:pt x="92" y="27"/>
                    <a:pt x="95" y="31"/>
                    <a:pt x="95" y="35"/>
                  </a:cubicBezTo>
                  <a:cubicBezTo>
                    <a:pt x="95" y="40"/>
                    <a:pt x="92" y="43"/>
                    <a:pt x="87" y="43"/>
                  </a:cubicBezTo>
                  <a:cubicBezTo>
                    <a:pt x="83" y="43"/>
                    <a:pt x="79" y="40"/>
                    <a:pt x="79" y="35"/>
                  </a:cubicBezTo>
                  <a:cubicBezTo>
                    <a:pt x="79" y="31"/>
                    <a:pt x="83" y="27"/>
                    <a:pt x="87" y="27"/>
                  </a:cubicBezTo>
                  <a:close/>
                  <a:moveTo>
                    <a:pt x="62" y="27"/>
                  </a:moveTo>
                  <a:cubicBezTo>
                    <a:pt x="67" y="27"/>
                    <a:pt x="70" y="31"/>
                    <a:pt x="70" y="35"/>
                  </a:cubicBezTo>
                  <a:cubicBezTo>
                    <a:pt x="70" y="40"/>
                    <a:pt x="67" y="43"/>
                    <a:pt x="62" y="43"/>
                  </a:cubicBezTo>
                  <a:cubicBezTo>
                    <a:pt x="58" y="43"/>
                    <a:pt x="54" y="40"/>
                    <a:pt x="54" y="35"/>
                  </a:cubicBezTo>
                  <a:cubicBezTo>
                    <a:pt x="54" y="31"/>
                    <a:pt x="58" y="27"/>
                    <a:pt x="62" y="27"/>
                  </a:cubicBezTo>
                  <a:close/>
                  <a:moveTo>
                    <a:pt x="36" y="27"/>
                  </a:moveTo>
                  <a:cubicBezTo>
                    <a:pt x="41" y="27"/>
                    <a:pt x="44" y="31"/>
                    <a:pt x="44" y="35"/>
                  </a:cubicBezTo>
                  <a:cubicBezTo>
                    <a:pt x="44" y="40"/>
                    <a:pt x="41" y="43"/>
                    <a:pt x="36" y="43"/>
                  </a:cubicBezTo>
                  <a:cubicBezTo>
                    <a:pt x="32" y="43"/>
                    <a:pt x="28" y="40"/>
                    <a:pt x="28" y="35"/>
                  </a:cubicBezTo>
                  <a:cubicBezTo>
                    <a:pt x="28" y="31"/>
                    <a:pt x="32" y="27"/>
                    <a:pt x="36" y="27"/>
                  </a:cubicBezTo>
                  <a:close/>
                  <a:moveTo>
                    <a:pt x="36" y="27"/>
                  </a:moveTo>
                  <a:cubicBezTo>
                    <a:pt x="36" y="27"/>
                    <a:pt x="36" y="27"/>
                    <a:pt x="36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3149600" y="3844925"/>
              <a:ext cx="207963" cy="15557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69"/>
                </a:cxn>
                <a:cxn ang="0">
                  <a:pos x="9" y="77"/>
                </a:cxn>
                <a:cxn ang="0">
                  <a:pos x="102" y="77"/>
                </a:cxn>
                <a:cxn ang="0">
                  <a:pos x="120" y="93"/>
                </a:cxn>
                <a:cxn ang="0">
                  <a:pos x="114" y="77"/>
                </a:cxn>
                <a:cxn ang="0">
                  <a:pos x="116" y="77"/>
                </a:cxn>
                <a:cxn ang="0">
                  <a:pos x="125" y="69"/>
                </a:cxn>
                <a:cxn ang="0">
                  <a:pos x="125" y="9"/>
                </a:cxn>
                <a:cxn ang="0">
                  <a:pos x="116" y="0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88" y="29"/>
                </a:cxn>
                <a:cxn ang="0">
                  <a:pos x="96" y="37"/>
                </a:cxn>
                <a:cxn ang="0">
                  <a:pos x="88" y="45"/>
                </a:cxn>
                <a:cxn ang="0">
                  <a:pos x="80" y="37"/>
                </a:cxn>
                <a:cxn ang="0">
                  <a:pos x="88" y="29"/>
                </a:cxn>
                <a:cxn ang="0">
                  <a:pos x="63" y="29"/>
                </a:cxn>
                <a:cxn ang="0">
                  <a:pos x="71" y="37"/>
                </a:cxn>
                <a:cxn ang="0">
                  <a:pos x="63" y="45"/>
                </a:cxn>
                <a:cxn ang="0">
                  <a:pos x="55" y="37"/>
                </a:cxn>
                <a:cxn ang="0">
                  <a:pos x="63" y="29"/>
                </a:cxn>
                <a:cxn ang="0">
                  <a:pos x="37" y="29"/>
                </a:cxn>
                <a:cxn ang="0">
                  <a:pos x="45" y="37"/>
                </a:cxn>
                <a:cxn ang="0">
                  <a:pos x="37" y="45"/>
                </a:cxn>
                <a:cxn ang="0">
                  <a:pos x="29" y="37"/>
                </a:cxn>
                <a:cxn ang="0">
                  <a:pos x="37" y="29"/>
                </a:cxn>
                <a:cxn ang="0">
                  <a:pos x="37" y="29"/>
                </a:cxn>
                <a:cxn ang="0">
                  <a:pos x="37" y="29"/>
                </a:cxn>
              </a:cxnLst>
              <a:rect l="0" t="0" r="r" b="b"/>
              <a:pathLst>
                <a:path w="125" h="93">
                  <a:moveTo>
                    <a:pt x="0" y="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7"/>
                    <a:pt x="9" y="77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21" y="77"/>
                    <a:pt x="125" y="74"/>
                    <a:pt x="125" y="6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5" y="4"/>
                    <a:pt x="121" y="0"/>
                    <a:pt x="11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  <a:moveTo>
                    <a:pt x="88" y="29"/>
                  </a:moveTo>
                  <a:cubicBezTo>
                    <a:pt x="93" y="29"/>
                    <a:pt x="96" y="33"/>
                    <a:pt x="96" y="37"/>
                  </a:cubicBezTo>
                  <a:cubicBezTo>
                    <a:pt x="96" y="41"/>
                    <a:pt x="93" y="45"/>
                    <a:pt x="88" y="45"/>
                  </a:cubicBezTo>
                  <a:cubicBezTo>
                    <a:pt x="84" y="45"/>
                    <a:pt x="80" y="41"/>
                    <a:pt x="80" y="37"/>
                  </a:cubicBezTo>
                  <a:cubicBezTo>
                    <a:pt x="80" y="33"/>
                    <a:pt x="84" y="29"/>
                    <a:pt x="88" y="29"/>
                  </a:cubicBezTo>
                  <a:close/>
                  <a:moveTo>
                    <a:pt x="63" y="29"/>
                  </a:moveTo>
                  <a:cubicBezTo>
                    <a:pt x="67" y="29"/>
                    <a:pt x="71" y="33"/>
                    <a:pt x="71" y="37"/>
                  </a:cubicBezTo>
                  <a:cubicBezTo>
                    <a:pt x="71" y="41"/>
                    <a:pt x="67" y="45"/>
                    <a:pt x="63" y="45"/>
                  </a:cubicBezTo>
                  <a:cubicBezTo>
                    <a:pt x="59" y="45"/>
                    <a:pt x="55" y="41"/>
                    <a:pt x="55" y="37"/>
                  </a:cubicBezTo>
                  <a:cubicBezTo>
                    <a:pt x="55" y="33"/>
                    <a:pt x="59" y="29"/>
                    <a:pt x="63" y="29"/>
                  </a:cubicBezTo>
                  <a:close/>
                  <a:moveTo>
                    <a:pt x="37" y="29"/>
                  </a:moveTo>
                  <a:cubicBezTo>
                    <a:pt x="41" y="29"/>
                    <a:pt x="45" y="33"/>
                    <a:pt x="45" y="37"/>
                  </a:cubicBezTo>
                  <a:cubicBezTo>
                    <a:pt x="45" y="41"/>
                    <a:pt x="41" y="45"/>
                    <a:pt x="37" y="45"/>
                  </a:cubicBezTo>
                  <a:cubicBezTo>
                    <a:pt x="32" y="45"/>
                    <a:pt x="29" y="41"/>
                    <a:pt x="29" y="37"/>
                  </a:cubicBezTo>
                  <a:cubicBezTo>
                    <a:pt x="29" y="33"/>
                    <a:pt x="32" y="29"/>
                    <a:pt x="37" y="29"/>
                  </a:cubicBezTo>
                  <a:close/>
                  <a:moveTo>
                    <a:pt x="37" y="29"/>
                  </a:moveTo>
                  <a:cubicBezTo>
                    <a:pt x="37" y="29"/>
                    <a:pt x="37" y="29"/>
                    <a:pt x="37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Freeform 66"/>
          <p:cNvSpPr>
            <a:spLocks noEditPoints="1"/>
          </p:cNvSpPr>
          <p:nvPr/>
        </p:nvSpPr>
        <p:spPr bwMode="auto">
          <a:xfrm flipH="1">
            <a:off x="1777628" y="1620337"/>
            <a:ext cx="677644" cy="525609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40" name="Gruppieren 39"/>
          <p:cNvGrpSpPr/>
          <p:nvPr/>
        </p:nvGrpSpPr>
        <p:grpSpPr>
          <a:xfrm>
            <a:off x="8409022" y="4530354"/>
            <a:ext cx="841248" cy="837400"/>
            <a:chOff x="8412954" y="4377190"/>
            <a:chExt cx="841248" cy="837400"/>
          </a:xfrm>
        </p:grpSpPr>
        <p:grpSp>
          <p:nvGrpSpPr>
            <p:cNvPr id="41" name="Group 135"/>
            <p:cNvGrpSpPr/>
            <p:nvPr/>
          </p:nvGrpSpPr>
          <p:grpSpPr>
            <a:xfrm>
              <a:off x="8412954" y="4377190"/>
              <a:ext cx="841248" cy="837400"/>
              <a:chOff x="350823" y="2285535"/>
              <a:chExt cx="841248" cy="8374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48" name="Oval 98"/>
              <p:cNvSpPr/>
              <p:nvPr/>
            </p:nvSpPr>
            <p:spPr>
              <a:xfrm>
                <a:off x="350823" y="2285535"/>
                <a:ext cx="841248" cy="8374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>
                  <a:latin typeface="+mj-lt"/>
                </a:endParaRPr>
              </a:p>
            </p:txBody>
          </p:sp>
          <p:sp>
            <p:nvSpPr>
              <p:cNvPr id="49" name="Oval 99"/>
              <p:cNvSpPr/>
              <p:nvPr/>
            </p:nvSpPr>
            <p:spPr>
              <a:xfrm>
                <a:off x="437691" y="2371836"/>
                <a:ext cx="667512" cy="664798"/>
              </a:xfrm>
              <a:prstGeom prst="ellipse">
                <a:avLst/>
              </a:prstGeom>
              <a:solidFill>
                <a:schemeClr val="accent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>
                  <a:latin typeface="+mj-lt"/>
                </a:endParaRPr>
              </a:p>
            </p:txBody>
          </p:sp>
        </p:grpSp>
        <p:grpSp>
          <p:nvGrpSpPr>
            <p:cNvPr id="42" name="Group 64"/>
            <p:cNvGrpSpPr/>
            <p:nvPr/>
          </p:nvGrpSpPr>
          <p:grpSpPr>
            <a:xfrm>
              <a:off x="8690446" y="4636225"/>
              <a:ext cx="280987" cy="280987"/>
              <a:chOff x="4424363" y="754063"/>
              <a:chExt cx="280987" cy="280987"/>
            </a:xfrm>
            <a:solidFill>
              <a:schemeClr val="tx1"/>
            </a:solidFill>
          </p:grpSpPr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4424363" y="942975"/>
                <a:ext cx="92075" cy="920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3" y="29"/>
                  </a:cxn>
                  <a:cxn ang="0">
                    <a:pos x="0" y="58"/>
                  </a:cxn>
                  <a:cxn ang="0">
                    <a:pos x="29" y="53"/>
                  </a:cxn>
                  <a:cxn ang="0">
                    <a:pos x="58" y="50"/>
                  </a:cxn>
                  <a:cxn ang="0">
                    <a:pos x="32" y="24"/>
                  </a:cxn>
                  <a:cxn ang="0">
                    <a:pos x="8" y="0"/>
                  </a:cxn>
                </a:cxnLst>
                <a:rect l="0" t="0" r="r" b="b"/>
                <a:pathLst>
                  <a:path w="58" h="58">
                    <a:moveTo>
                      <a:pt x="8" y="0"/>
                    </a:moveTo>
                    <a:lnTo>
                      <a:pt x="3" y="29"/>
                    </a:lnTo>
                    <a:lnTo>
                      <a:pt x="0" y="58"/>
                    </a:lnTo>
                    <a:lnTo>
                      <a:pt x="29" y="53"/>
                    </a:lnTo>
                    <a:lnTo>
                      <a:pt x="58" y="50"/>
                    </a:lnTo>
                    <a:lnTo>
                      <a:pt x="32" y="2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46" name="Freeform 15"/>
              <p:cNvSpPr>
                <a:spLocks/>
              </p:cNvSpPr>
              <p:nvPr/>
            </p:nvSpPr>
            <p:spPr bwMode="auto">
              <a:xfrm>
                <a:off x="4449763" y="800100"/>
                <a:ext cx="206375" cy="209550"/>
              </a:xfrm>
              <a:custGeom>
                <a:avLst/>
                <a:gdLst/>
                <a:ahLst/>
                <a:cxnLst>
                  <a:cxn ang="0">
                    <a:pos x="50" y="114"/>
                  </a:cxn>
                  <a:cxn ang="0">
                    <a:pos x="40" y="106"/>
                  </a:cxn>
                  <a:cxn ang="0">
                    <a:pos x="114" y="32"/>
                  </a:cxn>
                  <a:cxn ang="0">
                    <a:pos x="98" y="16"/>
                  </a:cxn>
                  <a:cxn ang="0">
                    <a:pos x="24" y="90"/>
                  </a:cxn>
                  <a:cxn ang="0">
                    <a:pos x="16" y="82"/>
                  </a:cxn>
                  <a:cxn ang="0">
                    <a:pos x="90" y="8"/>
                  </a:cxn>
                  <a:cxn ang="0">
                    <a:pos x="82" y="0"/>
                  </a:cxn>
                  <a:cxn ang="0">
                    <a:pos x="0" y="82"/>
                  </a:cxn>
                  <a:cxn ang="0">
                    <a:pos x="50" y="132"/>
                  </a:cxn>
                  <a:cxn ang="0">
                    <a:pos x="130" y="50"/>
                  </a:cxn>
                  <a:cxn ang="0">
                    <a:pos x="122" y="42"/>
                  </a:cxn>
                  <a:cxn ang="0">
                    <a:pos x="50" y="114"/>
                  </a:cxn>
                </a:cxnLst>
                <a:rect l="0" t="0" r="r" b="b"/>
                <a:pathLst>
                  <a:path w="130" h="132">
                    <a:moveTo>
                      <a:pt x="50" y="114"/>
                    </a:moveTo>
                    <a:lnTo>
                      <a:pt x="40" y="106"/>
                    </a:lnTo>
                    <a:lnTo>
                      <a:pt x="114" y="32"/>
                    </a:lnTo>
                    <a:lnTo>
                      <a:pt x="98" y="16"/>
                    </a:lnTo>
                    <a:lnTo>
                      <a:pt x="24" y="90"/>
                    </a:lnTo>
                    <a:lnTo>
                      <a:pt x="16" y="82"/>
                    </a:lnTo>
                    <a:lnTo>
                      <a:pt x="90" y="8"/>
                    </a:lnTo>
                    <a:lnTo>
                      <a:pt x="82" y="0"/>
                    </a:lnTo>
                    <a:lnTo>
                      <a:pt x="0" y="82"/>
                    </a:lnTo>
                    <a:lnTo>
                      <a:pt x="50" y="132"/>
                    </a:lnTo>
                    <a:lnTo>
                      <a:pt x="130" y="50"/>
                    </a:lnTo>
                    <a:lnTo>
                      <a:pt x="122" y="42"/>
                    </a:lnTo>
                    <a:lnTo>
                      <a:pt x="50" y="1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4594225" y="754063"/>
                <a:ext cx="111125" cy="112713"/>
              </a:xfrm>
              <a:custGeom>
                <a:avLst/>
                <a:gdLst/>
                <a:ahLst/>
                <a:cxnLst>
                  <a:cxn ang="0">
                    <a:pos x="40" y="24"/>
                  </a:cxn>
                  <a:cxn ang="0">
                    <a:pos x="2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0" y="13"/>
                  </a:cxn>
                  <a:cxn ang="0">
                    <a:pos x="30" y="44"/>
                  </a:cxn>
                  <a:cxn ang="0">
                    <a:pos x="40" y="34"/>
                  </a:cxn>
                  <a:cxn ang="0">
                    <a:pos x="40" y="34"/>
                  </a:cxn>
                  <a:cxn ang="0">
                    <a:pos x="40" y="33"/>
                  </a:cxn>
                  <a:cxn ang="0">
                    <a:pos x="40" y="24"/>
                  </a:cxn>
                </a:cxnLst>
                <a:rect l="0" t="0" r="r" b="b"/>
                <a:pathLst>
                  <a:path w="43" h="44">
                    <a:moveTo>
                      <a:pt x="40" y="24"/>
                    </a:moveTo>
                    <a:cubicBezTo>
                      <a:pt x="20" y="3"/>
                      <a:pt x="20" y="3"/>
                      <a:pt x="20" y="3"/>
                    </a:cubicBezTo>
                    <a:cubicBezTo>
                      <a:pt x="17" y="0"/>
                      <a:pt x="13" y="0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3" y="31"/>
                      <a:pt x="43" y="26"/>
                      <a:pt x="40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50" name="Gruppieren 49"/>
          <p:cNvGrpSpPr/>
          <p:nvPr/>
        </p:nvGrpSpPr>
        <p:grpSpPr>
          <a:xfrm>
            <a:off x="8326086" y="2476309"/>
            <a:ext cx="841248" cy="837400"/>
            <a:chOff x="8326086" y="2476309"/>
            <a:chExt cx="841248" cy="837400"/>
          </a:xfrm>
        </p:grpSpPr>
        <p:grpSp>
          <p:nvGrpSpPr>
            <p:cNvPr id="51" name="Group 135"/>
            <p:cNvGrpSpPr/>
            <p:nvPr/>
          </p:nvGrpSpPr>
          <p:grpSpPr>
            <a:xfrm>
              <a:off x="8326086" y="2476309"/>
              <a:ext cx="841248" cy="837400"/>
              <a:chOff x="350823" y="2285535"/>
              <a:chExt cx="841248" cy="8374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53" name="Oval 98"/>
              <p:cNvSpPr/>
              <p:nvPr/>
            </p:nvSpPr>
            <p:spPr>
              <a:xfrm>
                <a:off x="350823" y="2285535"/>
                <a:ext cx="841248" cy="8374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>
                  <a:latin typeface="+mj-lt"/>
                </a:endParaRPr>
              </a:p>
            </p:txBody>
          </p:sp>
          <p:sp>
            <p:nvSpPr>
              <p:cNvPr id="54" name="Oval 99"/>
              <p:cNvSpPr/>
              <p:nvPr/>
            </p:nvSpPr>
            <p:spPr>
              <a:xfrm>
                <a:off x="437691" y="2371836"/>
                <a:ext cx="667512" cy="664798"/>
              </a:xfrm>
              <a:prstGeom prst="ellipse">
                <a:avLst/>
              </a:prstGeom>
              <a:solidFill>
                <a:schemeClr val="accent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>
                  <a:latin typeface="+mj-lt"/>
                </a:endParaRPr>
              </a:p>
            </p:txBody>
          </p:sp>
        </p:grpSp>
        <p:sp>
          <p:nvSpPr>
            <p:cNvPr id="52" name="Freeform 362"/>
            <p:cNvSpPr>
              <a:spLocks noEditPoints="1"/>
            </p:cNvSpPr>
            <p:nvPr/>
          </p:nvSpPr>
          <p:spPr bwMode="auto">
            <a:xfrm>
              <a:off x="8501723" y="2628813"/>
              <a:ext cx="477246" cy="504834"/>
            </a:xfrm>
            <a:custGeom>
              <a:avLst/>
              <a:gdLst/>
              <a:ahLst/>
              <a:cxnLst>
                <a:cxn ang="0">
                  <a:pos x="63" y="38"/>
                </a:cxn>
                <a:cxn ang="0">
                  <a:pos x="63" y="71"/>
                </a:cxn>
                <a:cxn ang="0">
                  <a:pos x="96" y="71"/>
                </a:cxn>
                <a:cxn ang="0">
                  <a:pos x="63" y="38"/>
                </a:cxn>
                <a:cxn ang="0">
                  <a:pos x="118" y="25"/>
                </a:cxn>
                <a:cxn ang="0">
                  <a:pos x="108" y="15"/>
                </a:cxn>
                <a:cxn ang="0">
                  <a:pos x="103" y="16"/>
                </a:cxn>
                <a:cxn ang="0">
                  <a:pos x="100" y="19"/>
                </a:cxn>
                <a:cxn ang="0">
                  <a:pos x="101" y="23"/>
                </a:cxn>
                <a:cxn ang="0">
                  <a:pos x="111" y="33"/>
                </a:cxn>
                <a:cxn ang="0">
                  <a:pos x="116" y="33"/>
                </a:cxn>
                <a:cxn ang="0">
                  <a:pos x="118" y="30"/>
                </a:cxn>
                <a:cxn ang="0">
                  <a:pos x="118" y="25"/>
                </a:cxn>
                <a:cxn ang="0">
                  <a:pos x="116" y="76"/>
                </a:cxn>
                <a:cxn ang="0">
                  <a:pos x="68" y="124"/>
                </a:cxn>
                <a:cxn ang="0">
                  <a:pos x="10" y="76"/>
                </a:cxn>
                <a:cxn ang="0">
                  <a:pos x="5" y="76"/>
                </a:cxn>
                <a:cxn ang="0">
                  <a:pos x="1" y="70"/>
                </a:cxn>
                <a:cxn ang="0">
                  <a:pos x="13" y="50"/>
                </a:cxn>
                <a:cxn ang="0">
                  <a:pos x="20" y="50"/>
                </a:cxn>
                <a:cxn ang="0">
                  <a:pos x="32" y="70"/>
                </a:cxn>
                <a:cxn ang="0">
                  <a:pos x="28" y="76"/>
                </a:cxn>
                <a:cxn ang="0">
                  <a:pos x="24" y="76"/>
                </a:cxn>
                <a:cxn ang="0">
                  <a:pos x="69" y="110"/>
                </a:cxn>
                <a:cxn ang="0">
                  <a:pos x="102" y="78"/>
                </a:cxn>
                <a:cxn ang="0">
                  <a:pos x="63" y="31"/>
                </a:cxn>
                <a:cxn ang="0">
                  <a:pos x="41" y="38"/>
                </a:cxn>
                <a:cxn ang="0">
                  <a:pos x="32" y="36"/>
                </a:cxn>
                <a:cxn ang="0">
                  <a:pos x="33" y="27"/>
                </a:cxn>
                <a:cxn ang="0">
                  <a:pos x="57" y="18"/>
                </a:cxn>
                <a:cxn ang="0">
                  <a:pos x="57" y="10"/>
                </a:cxn>
                <a:cxn ang="0">
                  <a:pos x="51" y="10"/>
                </a:cxn>
                <a:cxn ang="0">
                  <a:pos x="48" y="7"/>
                </a:cxn>
                <a:cxn ang="0">
                  <a:pos x="48" y="3"/>
                </a:cxn>
                <a:cxn ang="0">
                  <a:pos x="51" y="0"/>
                </a:cxn>
                <a:cxn ang="0">
                  <a:pos x="76" y="0"/>
                </a:cxn>
                <a:cxn ang="0">
                  <a:pos x="80" y="3"/>
                </a:cxn>
                <a:cxn ang="0">
                  <a:pos x="80" y="7"/>
                </a:cxn>
                <a:cxn ang="0">
                  <a:pos x="76" y="10"/>
                </a:cxn>
                <a:cxn ang="0">
                  <a:pos x="70" y="10"/>
                </a:cxn>
                <a:cxn ang="0">
                  <a:pos x="70" y="18"/>
                </a:cxn>
                <a:cxn ang="0">
                  <a:pos x="116" y="76"/>
                </a:cxn>
              </a:cxnLst>
              <a:rect l="0" t="0" r="r" b="b"/>
              <a:pathLst>
                <a:path w="120" h="127">
                  <a:moveTo>
                    <a:pt x="63" y="38"/>
                  </a:moveTo>
                  <a:cubicBezTo>
                    <a:pt x="63" y="71"/>
                    <a:pt x="63" y="71"/>
                    <a:pt x="63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51"/>
                    <a:pt x="81" y="38"/>
                    <a:pt x="63" y="38"/>
                  </a:cubicBezTo>
                  <a:moveTo>
                    <a:pt x="118" y="2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6" y="14"/>
                    <a:pt x="104" y="14"/>
                    <a:pt x="103" y="16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9" y="20"/>
                    <a:pt x="99" y="22"/>
                    <a:pt x="101" y="2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2" y="34"/>
                    <a:pt x="114" y="34"/>
                    <a:pt x="116" y="33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20" y="28"/>
                    <a:pt x="119" y="26"/>
                    <a:pt x="118" y="25"/>
                  </a:cubicBezTo>
                  <a:moveTo>
                    <a:pt x="116" y="76"/>
                  </a:moveTo>
                  <a:cubicBezTo>
                    <a:pt x="114" y="101"/>
                    <a:pt x="93" y="122"/>
                    <a:pt x="68" y="124"/>
                  </a:cubicBezTo>
                  <a:cubicBezTo>
                    <a:pt x="38" y="127"/>
                    <a:pt x="13" y="105"/>
                    <a:pt x="10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2" y="76"/>
                    <a:pt x="0" y="73"/>
                    <a:pt x="1" y="7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47"/>
                    <a:pt x="19" y="47"/>
                    <a:pt x="20" y="5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3" y="73"/>
                    <a:pt x="31" y="76"/>
                    <a:pt x="28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98"/>
                    <a:pt x="46" y="114"/>
                    <a:pt x="69" y="110"/>
                  </a:cubicBezTo>
                  <a:cubicBezTo>
                    <a:pt x="86" y="108"/>
                    <a:pt x="100" y="94"/>
                    <a:pt x="102" y="78"/>
                  </a:cubicBezTo>
                  <a:cubicBezTo>
                    <a:pt x="107" y="53"/>
                    <a:pt x="87" y="31"/>
                    <a:pt x="63" y="31"/>
                  </a:cubicBezTo>
                  <a:cubicBezTo>
                    <a:pt x="55" y="31"/>
                    <a:pt x="48" y="33"/>
                    <a:pt x="41" y="38"/>
                  </a:cubicBezTo>
                  <a:cubicBezTo>
                    <a:pt x="38" y="40"/>
                    <a:pt x="34" y="39"/>
                    <a:pt x="32" y="36"/>
                  </a:cubicBezTo>
                  <a:cubicBezTo>
                    <a:pt x="29" y="33"/>
                    <a:pt x="30" y="29"/>
                    <a:pt x="33" y="27"/>
                  </a:cubicBezTo>
                  <a:cubicBezTo>
                    <a:pt x="40" y="22"/>
                    <a:pt x="48" y="19"/>
                    <a:pt x="57" y="18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9" y="10"/>
                    <a:pt x="48" y="9"/>
                    <a:pt x="48" y="7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9" y="0"/>
                    <a:pt x="51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0" y="3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9"/>
                    <a:pt x="78" y="10"/>
                    <a:pt x="76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98" y="22"/>
                    <a:pt x="119" y="47"/>
                    <a:pt x="116" y="7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Inhaltsplatzhalter 4"/>
          <p:cNvSpPr txBox="1">
            <a:spLocks/>
          </p:cNvSpPr>
          <p:nvPr/>
        </p:nvSpPr>
        <p:spPr>
          <a:xfrm>
            <a:off x="9316344" y="2482999"/>
            <a:ext cx="2111115" cy="32829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0" dirty="0" err="1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Dauer</a:t>
            </a:r>
            <a:endParaRPr lang="en-US" sz="1600" b="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Inhaltsplatzhalter 4"/>
          <p:cNvSpPr txBox="1">
            <a:spLocks/>
          </p:cNvSpPr>
          <p:nvPr/>
        </p:nvSpPr>
        <p:spPr>
          <a:xfrm>
            <a:off x="9399280" y="4556084"/>
            <a:ext cx="2111115" cy="32829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0" dirty="0" err="1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Materialien</a:t>
            </a:r>
            <a:endParaRPr lang="en-US" sz="1600" b="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Textplatzhalter 60"/>
          <p:cNvSpPr txBox="1">
            <a:spLocks/>
          </p:cNvSpPr>
          <p:nvPr/>
        </p:nvSpPr>
        <p:spPr>
          <a:xfrm>
            <a:off x="9351434" y="4917243"/>
            <a:ext cx="2627064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9" name="Rechteck 8"/>
          <p:cNvSpPr/>
          <p:nvPr/>
        </p:nvSpPr>
        <p:spPr>
          <a:xfrm>
            <a:off x="9250270" y="994641"/>
            <a:ext cx="1841330" cy="9783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Rechteck 59"/>
          <p:cNvSpPr/>
          <p:nvPr/>
        </p:nvSpPr>
        <p:spPr>
          <a:xfrm>
            <a:off x="9282746" y="1974740"/>
            <a:ext cx="1841330" cy="475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7919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60"/>
          <p:cNvSpPr txBox="1">
            <a:spLocks/>
          </p:cNvSpPr>
          <p:nvPr/>
        </p:nvSpPr>
        <p:spPr>
          <a:xfrm>
            <a:off x="300789" y="3339948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3" name="Textplatzhalter 60"/>
          <p:cNvSpPr txBox="1">
            <a:spLocks/>
          </p:cNvSpPr>
          <p:nvPr/>
        </p:nvSpPr>
        <p:spPr>
          <a:xfrm>
            <a:off x="4155408" y="3339948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 txBox="1">
            <a:spLocks/>
          </p:cNvSpPr>
          <p:nvPr/>
        </p:nvSpPr>
        <p:spPr>
          <a:xfrm>
            <a:off x="1385052" y="576000"/>
            <a:ext cx="9706547" cy="4278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r>
              <a:rPr lang="en-US" dirty="0"/>
              <a:t>Break-Out</a:t>
            </a:r>
            <a:endParaRPr lang="en-IN" dirty="0"/>
          </a:p>
        </p:txBody>
      </p:sp>
      <p:sp>
        <p:nvSpPr>
          <p:cNvPr id="6" name="Textplatzhalter 56"/>
          <p:cNvSpPr txBox="1">
            <a:spLocks/>
          </p:cNvSpPr>
          <p:nvPr/>
        </p:nvSpPr>
        <p:spPr>
          <a:xfrm>
            <a:off x="1257704" y="1054669"/>
            <a:ext cx="1980348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Dauer &amp; Ablauf</a:t>
            </a:r>
          </a:p>
        </p:txBody>
      </p:sp>
      <p:sp>
        <p:nvSpPr>
          <p:cNvPr id="7" name="Textplatzhalter 56"/>
          <p:cNvSpPr txBox="1">
            <a:spLocks/>
          </p:cNvSpPr>
          <p:nvPr/>
        </p:nvSpPr>
        <p:spPr>
          <a:xfrm>
            <a:off x="5158742" y="1054669"/>
            <a:ext cx="1850102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Unterlagen</a:t>
            </a:r>
          </a:p>
        </p:txBody>
      </p:sp>
      <p:grpSp>
        <p:nvGrpSpPr>
          <p:cNvPr id="42" name="Group 64"/>
          <p:cNvGrpSpPr/>
          <p:nvPr/>
        </p:nvGrpSpPr>
        <p:grpSpPr>
          <a:xfrm>
            <a:off x="5890156" y="1647425"/>
            <a:ext cx="456857" cy="456857"/>
            <a:chOff x="4424363" y="754063"/>
            <a:chExt cx="280987" cy="280987"/>
          </a:xfrm>
          <a:solidFill>
            <a:schemeClr val="tx1"/>
          </a:solidFill>
        </p:grpSpPr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4424363" y="942975"/>
              <a:ext cx="92075" cy="920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3" y="29"/>
                </a:cxn>
                <a:cxn ang="0">
                  <a:pos x="0" y="58"/>
                </a:cxn>
                <a:cxn ang="0">
                  <a:pos x="29" y="53"/>
                </a:cxn>
                <a:cxn ang="0">
                  <a:pos x="58" y="50"/>
                </a:cxn>
                <a:cxn ang="0">
                  <a:pos x="32" y="24"/>
                </a:cxn>
                <a:cxn ang="0">
                  <a:pos x="8" y="0"/>
                </a:cxn>
              </a:cxnLst>
              <a:rect l="0" t="0" r="r" b="b"/>
              <a:pathLst>
                <a:path w="58" h="58">
                  <a:moveTo>
                    <a:pt x="8" y="0"/>
                  </a:moveTo>
                  <a:lnTo>
                    <a:pt x="3" y="29"/>
                  </a:lnTo>
                  <a:lnTo>
                    <a:pt x="0" y="58"/>
                  </a:lnTo>
                  <a:lnTo>
                    <a:pt x="29" y="53"/>
                  </a:lnTo>
                  <a:lnTo>
                    <a:pt x="58" y="50"/>
                  </a:lnTo>
                  <a:lnTo>
                    <a:pt x="32" y="2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4449763" y="800100"/>
              <a:ext cx="206375" cy="209550"/>
            </a:xfrm>
            <a:custGeom>
              <a:avLst/>
              <a:gdLst/>
              <a:ahLst/>
              <a:cxnLst>
                <a:cxn ang="0">
                  <a:pos x="50" y="114"/>
                </a:cxn>
                <a:cxn ang="0">
                  <a:pos x="40" y="106"/>
                </a:cxn>
                <a:cxn ang="0">
                  <a:pos x="114" y="32"/>
                </a:cxn>
                <a:cxn ang="0">
                  <a:pos x="98" y="16"/>
                </a:cxn>
                <a:cxn ang="0">
                  <a:pos x="24" y="90"/>
                </a:cxn>
                <a:cxn ang="0">
                  <a:pos x="16" y="82"/>
                </a:cxn>
                <a:cxn ang="0">
                  <a:pos x="90" y="8"/>
                </a:cxn>
                <a:cxn ang="0">
                  <a:pos x="82" y="0"/>
                </a:cxn>
                <a:cxn ang="0">
                  <a:pos x="0" y="82"/>
                </a:cxn>
                <a:cxn ang="0">
                  <a:pos x="50" y="132"/>
                </a:cxn>
                <a:cxn ang="0">
                  <a:pos x="130" y="50"/>
                </a:cxn>
                <a:cxn ang="0">
                  <a:pos x="122" y="42"/>
                </a:cxn>
                <a:cxn ang="0">
                  <a:pos x="50" y="114"/>
                </a:cxn>
              </a:cxnLst>
              <a:rect l="0" t="0" r="r" b="b"/>
              <a:pathLst>
                <a:path w="130" h="132">
                  <a:moveTo>
                    <a:pt x="50" y="114"/>
                  </a:moveTo>
                  <a:lnTo>
                    <a:pt x="40" y="106"/>
                  </a:lnTo>
                  <a:lnTo>
                    <a:pt x="114" y="32"/>
                  </a:lnTo>
                  <a:lnTo>
                    <a:pt x="98" y="16"/>
                  </a:lnTo>
                  <a:lnTo>
                    <a:pt x="24" y="90"/>
                  </a:lnTo>
                  <a:lnTo>
                    <a:pt x="16" y="82"/>
                  </a:lnTo>
                  <a:lnTo>
                    <a:pt x="90" y="8"/>
                  </a:lnTo>
                  <a:lnTo>
                    <a:pt x="82" y="0"/>
                  </a:lnTo>
                  <a:lnTo>
                    <a:pt x="0" y="82"/>
                  </a:lnTo>
                  <a:lnTo>
                    <a:pt x="50" y="132"/>
                  </a:lnTo>
                  <a:lnTo>
                    <a:pt x="130" y="50"/>
                  </a:lnTo>
                  <a:lnTo>
                    <a:pt x="122" y="42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4594225" y="754063"/>
              <a:ext cx="111125" cy="112713"/>
            </a:xfrm>
            <a:custGeom>
              <a:avLst/>
              <a:gdLst/>
              <a:ahLst/>
              <a:cxnLst>
                <a:cxn ang="0">
                  <a:pos x="40" y="24"/>
                </a:cxn>
                <a:cxn ang="0">
                  <a:pos x="20" y="3"/>
                </a:cxn>
                <a:cxn ang="0">
                  <a:pos x="10" y="3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0" y="13"/>
                </a:cxn>
                <a:cxn ang="0">
                  <a:pos x="30" y="44"/>
                </a:cxn>
                <a:cxn ang="0">
                  <a:pos x="40" y="34"/>
                </a:cxn>
                <a:cxn ang="0">
                  <a:pos x="40" y="34"/>
                </a:cxn>
                <a:cxn ang="0">
                  <a:pos x="40" y="33"/>
                </a:cxn>
                <a:cxn ang="0">
                  <a:pos x="40" y="24"/>
                </a:cxn>
              </a:cxnLst>
              <a:rect l="0" t="0" r="r" b="b"/>
              <a:pathLst>
                <a:path w="43" h="44">
                  <a:moveTo>
                    <a:pt x="40" y="24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17" y="0"/>
                    <a:pt x="13" y="0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1"/>
                    <a:pt x="43" y="26"/>
                    <a:pt x="40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grpSp>
        <p:nvGrpSpPr>
          <p:cNvPr id="43" name="Gruppieren 42"/>
          <p:cNvGrpSpPr/>
          <p:nvPr/>
        </p:nvGrpSpPr>
        <p:grpSpPr>
          <a:xfrm>
            <a:off x="201428" y="436060"/>
            <a:ext cx="854204" cy="868862"/>
            <a:chOff x="4244025" y="4062367"/>
            <a:chExt cx="1918128" cy="1951042"/>
          </a:xfrm>
          <a:noFill/>
        </p:grpSpPr>
        <p:grpSp>
          <p:nvGrpSpPr>
            <p:cNvPr id="57" name="Group 70"/>
            <p:cNvGrpSpPr/>
            <p:nvPr/>
          </p:nvGrpSpPr>
          <p:grpSpPr>
            <a:xfrm rot="16200000" flipV="1">
              <a:off x="4904724" y="5446134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76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7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58" name="Oval 75"/>
            <p:cNvSpPr/>
            <p:nvPr/>
          </p:nvSpPr>
          <p:spPr bwMode="auto">
            <a:xfrm>
              <a:off x="4874802" y="4775087"/>
              <a:ext cx="543000" cy="5430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61" name="Group 70"/>
            <p:cNvGrpSpPr/>
            <p:nvPr/>
          </p:nvGrpSpPr>
          <p:grpSpPr>
            <a:xfrm rot="16200000" flipV="1">
              <a:off x="4244024" y="4419111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74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5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62" name="Group 70"/>
            <p:cNvGrpSpPr/>
            <p:nvPr/>
          </p:nvGrpSpPr>
          <p:grpSpPr>
            <a:xfrm rot="16200000" flipV="1">
              <a:off x="4919451" y="4062368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72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3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63" name="Group 70"/>
            <p:cNvGrpSpPr/>
            <p:nvPr/>
          </p:nvGrpSpPr>
          <p:grpSpPr>
            <a:xfrm rot="16200000" flipV="1">
              <a:off x="5594878" y="4430021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70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1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64" name="Group 70"/>
            <p:cNvGrpSpPr/>
            <p:nvPr/>
          </p:nvGrpSpPr>
          <p:grpSpPr>
            <a:xfrm rot="16200000" flipV="1">
              <a:off x="5551020" y="5104322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68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9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65" name="Group 70"/>
            <p:cNvGrpSpPr/>
            <p:nvPr/>
          </p:nvGrpSpPr>
          <p:grpSpPr>
            <a:xfrm rot="16200000" flipV="1">
              <a:off x="4262439" y="5056178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66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80" name="Freeform 362"/>
          <p:cNvSpPr>
            <a:spLocks noEditPoints="1"/>
          </p:cNvSpPr>
          <p:nvPr/>
        </p:nvSpPr>
        <p:spPr bwMode="auto">
          <a:xfrm>
            <a:off x="1797746" y="1595017"/>
            <a:ext cx="558178" cy="590444"/>
          </a:xfrm>
          <a:custGeom>
            <a:avLst/>
            <a:gdLst/>
            <a:ahLst/>
            <a:cxnLst>
              <a:cxn ang="0">
                <a:pos x="63" y="38"/>
              </a:cxn>
              <a:cxn ang="0">
                <a:pos x="63" y="71"/>
              </a:cxn>
              <a:cxn ang="0">
                <a:pos x="96" y="71"/>
              </a:cxn>
              <a:cxn ang="0">
                <a:pos x="63" y="38"/>
              </a:cxn>
              <a:cxn ang="0">
                <a:pos x="118" y="25"/>
              </a:cxn>
              <a:cxn ang="0">
                <a:pos x="108" y="15"/>
              </a:cxn>
              <a:cxn ang="0">
                <a:pos x="103" y="16"/>
              </a:cxn>
              <a:cxn ang="0">
                <a:pos x="100" y="19"/>
              </a:cxn>
              <a:cxn ang="0">
                <a:pos x="101" y="23"/>
              </a:cxn>
              <a:cxn ang="0">
                <a:pos x="111" y="33"/>
              </a:cxn>
              <a:cxn ang="0">
                <a:pos x="116" y="33"/>
              </a:cxn>
              <a:cxn ang="0">
                <a:pos x="118" y="30"/>
              </a:cxn>
              <a:cxn ang="0">
                <a:pos x="118" y="25"/>
              </a:cxn>
              <a:cxn ang="0">
                <a:pos x="116" y="76"/>
              </a:cxn>
              <a:cxn ang="0">
                <a:pos x="68" y="124"/>
              </a:cxn>
              <a:cxn ang="0">
                <a:pos x="10" y="76"/>
              </a:cxn>
              <a:cxn ang="0">
                <a:pos x="5" y="76"/>
              </a:cxn>
              <a:cxn ang="0">
                <a:pos x="1" y="70"/>
              </a:cxn>
              <a:cxn ang="0">
                <a:pos x="13" y="50"/>
              </a:cxn>
              <a:cxn ang="0">
                <a:pos x="20" y="50"/>
              </a:cxn>
              <a:cxn ang="0">
                <a:pos x="32" y="70"/>
              </a:cxn>
              <a:cxn ang="0">
                <a:pos x="28" y="76"/>
              </a:cxn>
              <a:cxn ang="0">
                <a:pos x="24" y="76"/>
              </a:cxn>
              <a:cxn ang="0">
                <a:pos x="69" y="110"/>
              </a:cxn>
              <a:cxn ang="0">
                <a:pos x="102" y="78"/>
              </a:cxn>
              <a:cxn ang="0">
                <a:pos x="63" y="31"/>
              </a:cxn>
              <a:cxn ang="0">
                <a:pos x="41" y="38"/>
              </a:cxn>
              <a:cxn ang="0">
                <a:pos x="32" y="36"/>
              </a:cxn>
              <a:cxn ang="0">
                <a:pos x="33" y="27"/>
              </a:cxn>
              <a:cxn ang="0">
                <a:pos x="57" y="18"/>
              </a:cxn>
              <a:cxn ang="0">
                <a:pos x="57" y="10"/>
              </a:cxn>
              <a:cxn ang="0">
                <a:pos x="51" y="10"/>
              </a:cxn>
              <a:cxn ang="0">
                <a:pos x="48" y="7"/>
              </a:cxn>
              <a:cxn ang="0">
                <a:pos x="48" y="3"/>
              </a:cxn>
              <a:cxn ang="0">
                <a:pos x="51" y="0"/>
              </a:cxn>
              <a:cxn ang="0">
                <a:pos x="76" y="0"/>
              </a:cxn>
              <a:cxn ang="0">
                <a:pos x="80" y="3"/>
              </a:cxn>
              <a:cxn ang="0">
                <a:pos x="80" y="7"/>
              </a:cxn>
              <a:cxn ang="0">
                <a:pos x="76" y="10"/>
              </a:cxn>
              <a:cxn ang="0">
                <a:pos x="70" y="10"/>
              </a:cxn>
              <a:cxn ang="0">
                <a:pos x="70" y="18"/>
              </a:cxn>
              <a:cxn ang="0">
                <a:pos x="116" y="76"/>
              </a:cxn>
            </a:cxnLst>
            <a:rect l="0" t="0" r="r" b="b"/>
            <a:pathLst>
              <a:path w="120" h="127">
                <a:moveTo>
                  <a:pt x="63" y="38"/>
                </a:moveTo>
                <a:cubicBezTo>
                  <a:pt x="63" y="71"/>
                  <a:pt x="63" y="71"/>
                  <a:pt x="63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6" y="51"/>
                  <a:pt x="81" y="38"/>
                  <a:pt x="63" y="38"/>
                </a:cubicBezTo>
                <a:moveTo>
                  <a:pt x="118" y="25"/>
                </a:moveTo>
                <a:cubicBezTo>
                  <a:pt x="108" y="15"/>
                  <a:pt x="108" y="15"/>
                  <a:pt x="108" y="15"/>
                </a:cubicBezTo>
                <a:cubicBezTo>
                  <a:pt x="106" y="14"/>
                  <a:pt x="104" y="14"/>
                  <a:pt x="103" y="16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9" y="20"/>
                  <a:pt x="99" y="22"/>
                  <a:pt x="101" y="2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2" y="34"/>
                  <a:pt x="114" y="34"/>
                  <a:pt x="116" y="33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20" y="28"/>
                  <a:pt x="119" y="26"/>
                  <a:pt x="118" y="25"/>
                </a:cubicBezTo>
                <a:moveTo>
                  <a:pt x="116" y="76"/>
                </a:moveTo>
                <a:cubicBezTo>
                  <a:pt x="114" y="101"/>
                  <a:pt x="93" y="122"/>
                  <a:pt x="68" y="124"/>
                </a:cubicBezTo>
                <a:cubicBezTo>
                  <a:pt x="38" y="127"/>
                  <a:pt x="13" y="105"/>
                  <a:pt x="10" y="76"/>
                </a:cubicBezTo>
                <a:cubicBezTo>
                  <a:pt x="5" y="76"/>
                  <a:pt x="5" y="76"/>
                  <a:pt x="5" y="76"/>
                </a:cubicBezTo>
                <a:cubicBezTo>
                  <a:pt x="2" y="76"/>
                  <a:pt x="0" y="73"/>
                  <a:pt x="1" y="70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47"/>
                  <a:pt x="19" y="47"/>
                  <a:pt x="20" y="50"/>
                </a:cubicBezTo>
                <a:cubicBezTo>
                  <a:pt x="32" y="70"/>
                  <a:pt x="32" y="70"/>
                  <a:pt x="32" y="70"/>
                </a:cubicBezTo>
                <a:cubicBezTo>
                  <a:pt x="33" y="73"/>
                  <a:pt x="31" y="76"/>
                  <a:pt x="28" y="76"/>
                </a:cubicBezTo>
                <a:cubicBezTo>
                  <a:pt x="24" y="76"/>
                  <a:pt x="24" y="76"/>
                  <a:pt x="24" y="76"/>
                </a:cubicBezTo>
                <a:cubicBezTo>
                  <a:pt x="27" y="98"/>
                  <a:pt x="46" y="114"/>
                  <a:pt x="69" y="110"/>
                </a:cubicBezTo>
                <a:cubicBezTo>
                  <a:pt x="86" y="108"/>
                  <a:pt x="100" y="94"/>
                  <a:pt x="102" y="78"/>
                </a:cubicBezTo>
                <a:cubicBezTo>
                  <a:pt x="107" y="53"/>
                  <a:pt x="87" y="31"/>
                  <a:pt x="63" y="31"/>
                </a:cubicBezTo>
                <a:cubicBezTo>
                  <a:pt x="55" y="31"/>
                  <a:pt x="48" y="33"/>
                  <a:pt x="41" y="38"/>
                </a:cubicBezTo>
                <a:cubicBezTo>
                  <a:pt x="38" y="40"/>
                  <a:pt x="34" y="39"/>
                  <a:pt x="32" y="36"/>
                </a:cubicBezTo>
                <a:cubicBezTo>
                  <a:pt x="29" y="33"/>
                  <a:pt x="30" y="29"/>
                  <a:pt x="33" y="27"/>
                </a:cubicBezTo>
                <a:cubicBezTo>
                  <a:pt x="40" y="22"/>
                  <a:pt x="48" y="19"/>
                  <a:pt x="57" y="18"/>
                </a:cubicBezTo>
                <a:cubicBezTo>
                  <a:pt x="57" y="10"/>
                  <a:pt x="57" y="10"/>
                  <a:pt x="57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49" y="10"/>
                  <a:pt x="48" y="9"/>
                  <a:pt x="48" y="7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1"/>
                  <a:pt x="49" y="0"/>
                  <a:pt x="51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8" y="0"/>
                  <a:pt x="80" y="1"/>
                  <a:pt x="80" y="3"/>
                </a:cubicBezTo>
                <a:cubicBezTo>
                  <a:pt x="80" y="7"/>
                  <a:pt x="80" y="7"/>
                  <a:pt x="80" y="7"/>
                </a:cubicBezTo>
                <a:cubicBezTo>
                  <a:pt x="80" y="9"/>
                  <a:pt x="78" y="10"/>
                  <a:pt x="76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18"/>
                  <a:pt x="70" y="18"/>
                  <a:pt x="70" y="18"/>
                </a:cubicBezTo>
                <a:cubicBezTo>
                  <a:pt x="98" y="22"/>
                  <a:pt x="119" y="47"/>
                  <a:pt x="116" y="76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84" name="Freeform 96"/>
          <p:cNvSpPr>
            <a:spLocks noEditPoints="1"/>
          </p:cNvSpPr>
          <p:nvPr/>
        </p:nvSpPr>
        <p:spPr bwMode="auto">
          <a:xfrm>
            <a:off x="9913263" y="1719794"/>
            <a:ext cx="488321" cy="433659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4"/>
              </a:cxn>
              <a:cxn ang="0">
                <a:pos x="6" y="55"/>
              </a:cxn>
              <a:cxn ang="0">
                <a:pos x="3" y="55"/>
              </a:cxn>
              <a:cxn ang="0">
                <a:pos x="2" y="54"/>
              </a:cxn>
              <a:cxn ang="0">
                <a:pos x="2" y="9"/>
              </a:cxn>
              <a:cxn ang="0">
                <a:pos x="0" y="5"/>
              </a:cxn>
              <a:cxn ang="0">
                <a:pos x="5" y="0"/>
              </a:cxn>
              <a:cxn ang="0">
                <a:pos x="9" y="5"/>
              </a:cxn>
              <a:cxn ang="0">
                <a:pos x="7" y="9"/>
              </a:cxn>
              <a:cxn ang="0">
                <a:pos x="62" y="34"/>
              </a:cxn>
              <a:cxn ang="0">
                <a:pos x="60" y="36"/>
              </a:cxn>
              <a:cxn ang="0">
                <a:pos x="60" y="37"/>
              </a:cxn>
              <a:cxn ang="0">
                <a:pos x="47" y="41"/>
              </a:cxn>
              <a:cxn ang="0">
                <a:pos x="41" y="39"/>
              </a:cxn>
              <a:cxn ang="0">
                <a:pos x="40" y="39"/>
              </a:cxn>
              <a:cxn ang="0">
                <a:pos x="29" y="36"/>
              </a:cxn>
              <a:cxn ang="0">
                <a:pos x="13" y="41"/>
              </a:cxn>
              <a:cxn ang="0">
                <a:pos x="11" y="41"/>
              </a:cxn>
              <a:cxn ang="0">
                <a:pos x="10" y="41"/>
              </a:cxn>
              <a:cxn ang="0">
                <a:pos x="9" y="39"/>
              </a:cxn>
              <a:cxn ang="0">
                <a:pos x="9" y="12"/>
              </a:cxn>
              <a:cxn ang="0">
                <a:pos x="10" y="11"/>
              </a:cxn>
              <a:cxn ang="0">
                <a:pos x="28" y="5"/>
              </a:cxn>
              <a:cxn ang="0">
                <a:pos x="43" y="9"/>
              </a:cxn>
              <a:cxn ang="0">
                <a:pos x="46" y="10"/>
              </a:cxn>
              <a:cxn ang="0">
                <a:pos x="57" y="6"/>
              </a:cxn>
              <a:cxn ang="0">
                <a:pos x="58" y="5"/>
              </a:cxn>
              <a:cxn ang="0">
                <a:pos x="61" y="5"/>
              </a:cxn>
              <a:cxn ang="0">
                <a:pos x="62" y="7"/>
              </a:cxn>
              <a:cxn ang="0">
                <a:pos x="62" y="34"/>
              </a:cxn>
              <a:cxn ang="0">
                <a:pos x="27" y="9"/>
              </a:cxn>
              <a:cxn ang="0">
                <a:pos x="14" y="14"/>
              </a:cxn>
              <a:cxn ang="0">
                <a:pos x="14" y="21"/>
              </a:cxn>
              <a:cxn ang="0">
                <a:pos x="27" y="16"/>
              </a:cxn>
              <a:cxn ang="0">
                <a:pos x="27" y="9"/>
              </a:cxn>
              <a:cxn ang="0">
                <a:pos x="27" y="24"/>
              </a:cxn>
              <a:cxn ang="0">
                <a:pos x="14" y="29"/>
              </a:cxn>
              <a:cxn ang="0">
                <a:pos x="14" y="35"/>
              </a:cxn>
              <a:cxn ang="0">
                <a:pos x="27" y="31"/>
              </a:cxn>
              <a:cxn ang="0">
                <a:pos x="27" y="24"/>
              </a:cxn>
              <a:cxn ang="0">
                <a:pos x="57" y="26"/>
              </a:cxn>
              <a:cxn ang="0">
                <a:pos x="43" y="29"/>
              </a:cxn>
              <a:cxn ang="0">
                <a:pos x="43" y="21"/>
              </a:cxn>
              <a:cxn ang="0">
                <a:pos x="42" y="20"/>
              </a:cxn>
              <a:cxn ang="0">
                <a:pos x="29" y="16"/>
              </a:cxn>
              <a:cxn ang="0">
                <a:pos x="27" y="16"/>
              </a:cxn>
              <a:cxn ang="0">
                <a:pos x="27" y="24"/>
              </a:cxn>
              <a:cxn ang="0">
                <a:pos x="28" y="24"/>
              </a:cxn>
              <a:cxn ang="0">
                <a:pos x="42" y="28"/>
              </a:cxn>
              <a:cxn ang="0">
                <a:pos x="43" y="29"/>
              </a:cxn>
              <a:cxn ang="0">
                <a:pos x="43" y="36"/>
              </a:cxn>
              <a:cxn ang="0">
                <a:pos x="47" y="36"/>
              </a:cxn>
              <a:cxn ang="0">
                <a:pos x="57" y="33"/>
              </a:cxn>
              <a:cxn ang="0">
                <a:pos x="57" y="26"/>
              </a:cxn>
              <a:cxn ang="0">
                <a:pos x="57" y="11"/>
              </a:cxn>
              <a:cxn ang="0">
                <a:pos x="46" y="14"/>
              </a:cxn>
              <a:cxn ang="0">
                <a:pos x="43" y="14"/>
              </a:cxn>
              <a:cxn ang="0">
                <a:pos x="43" y="21"/>
              </a:cxn>
              <a:cxn ang="0">
                <a:pos x="57" y="18"/>
              </a:cxn>
              <a:cxn ang="0">
                <a:pos x="57" y="11"/>
              </a:cxn>
            </a:cxnLst>
            <a:rect l="0" t="0" r="r" b="b"/>
            <a:pathLst>
              <a:path w="62" h="55">
                <a:moveTo>
                  <a:pt x="7" y="9"/>
                </a:moveTo>
                <a:cubicBezTo>
                  <a:pt x="7" y="54"/>
                  <a:pt x="7" y="54"/>
                  <a:pt x="7" y="54"/>
                </a:cubicBezTo>
                <a:cubicBezTo>
                  <a:pt x="7" y="54"/>
                  <a:pt x="6" y="55"/>
                  <a:pt x="6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3" y="55"/>
                  <a:pt x="2" y="54"/>
                  <a:pt x="2" y="54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9" y="2"/>
                  <a:pt x="9" y="5"/>
                </a:cubicBezTo>
                <a:cubicBezTo>
                  <a:pt x="9" y="6"/>
                  <a:pt x="8" y="8"/>
                  <a:pt x="7" y="9"/>
                </a:cubicBezTo>
                <a:close/>
                <a:moveTo>
                  <a:pt x="62" y="34"/>
                </a:moveTo>
                <a:cubicBezTo>
                  <a:pt x="62" y="35"/>
                  <a:pt x="61" y="36"/>
                  <a:pt x="60" y="36"/>
                </a:cubicBezTo>
                <a:cubicBezTo>
                  <a:pt x="60" y="36"/>
                  <a:pt x="60" y="36"/>
                  <a:pt x="60" y="37"/>
                </a:cubicBezTo>
                <a:cubicBezTo>
                  <a:pt x="58" y="38"/>
                  <a:pt x="52" y="41"/>
                  <a:pt x="47" y="41"/>
                </a:cubicBezTo>
                <a:cubicBezTo>
                  <a:pt x="45" y="41"/>
                  <a:pt x="43" y="40"/>
                  <a:pt x="41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36" y="37"/>
                  <a:pt x="34" y="36"/>
                  <a:pt x="29" y="36"/>
                </a:cubicBezTo>
                <a:cubicBezTo>
                  <a:pt x="24" y="36"/>
                  <a:pt x="17" y="38"/>
                  <a:pt x="13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11" y="41"/>
                  <a:pt x="11" y="41"/>
                  <a:pt x="10" y="41"/>
                </a:cubicBezTo>
                <a:cubicBezTo>
                  <a:pt x="10" y="41"/>
                  <a:pt x="9" y="40"/>
                  <a:pt x="9" y="39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10" y="11"/>
                  <a:pt x="10" y="11"/>
                </a:cubicBezTo>
                <a:cubicBezTo>
                  <a:pt x="13" y="9"/>
                  <a:pt x="21" y="5"/>
                  <a:pt x="28" y="5"/>
                </a:cubicBezTo>
                <a:cubicBezTo>
                  <a:pt x="34" y="5"/>
                  <a:pt x="39" y="7"/>
                  <a:pt x="43" y="9"/>
                </a:cubicBezTo>
                <a:cubicBezTo>
                  <a:pt x="44" y="9"/>
                  <a:pt x="45" y="10"/>
                  <a:pt x="46" y="10"/>
                </a:cubicBezTo>
                <a:cubicBezTo>
                  <a:pt x="50" y="10"/>
                  <a:pt x="55" y="7"/>
                  <a:pt x="57" y="6"/>
                </a:cubicBezTo>
                <a:cubicBezTo>
                  <a:pt x="58" y="5"/>
                  <a:pt x="58" y="5"/>
                  <a:pt x="58" y="5"/>
                </a:cubicBezTo>
                <a:cubicBezTo>
                  <a:pt x="59" y="5"/>
                  <a:pt x="60" y="5"/>
                  <a:pt x="61" y="5"/>
                </a:cubicBezTo>
                <a:cubicBezTo>
                  <a:pt x="61" y="5"/>
                  <a:pt x="62" y="6"/>
                  <a:pt x="62" y="7"/>
                </a:cubicBezTo>
                <a:lnTo>
                  <a:pt x="62" y="34"/>
                </a:lnTo>
                <a:close/>
                <a:moveTo>
                  <a:pt x="27" y="9"/>
                </a:moveTo>
                <a:cubicBezTo>
                  <a:pt x="23" y="10"/>
                  <a:pt x="18" y="12"/>
                  <a:pt x="14" y="14"/>
                </a:cubicBezTo>
                <a:cubicBezTo>
                  <a:pt x="14" y="21"/>
                  <a:pt x="14" y="21"/>
                  <a:pt x="14" y="21"/>
                </a:cubicBezTo>
                <a:cubicBezTo>
                  <a:pt x="18" y="18"/>
                  <a:pt x="23" y="17"/>
                  <a:pt x="27" y="16"/>
                </a:cubicBezTo>
                <a:lnTo>
                  <a:pt x="27" y="9"/>
                </a:lnTo>
                <a:close/>
                <a:moveTo>
                  <a:pt x="27" y="24"/>
                </a:moveTo>
                <a:cubicBezTo>
                  <a:pt x="23" y="25"/>
                  <a:pt x="18" y="27"/>
                  <a:pt x="14" y="29"/>
                </a:cubicBezTo>
                <a:cubicBezTo>
                  <a:pt x="14" y="35"/>
                  <a:pt x="14" y="35"/>
                  <a:pt x="14" y="35"/>
                </a:cubicBezTo>
                <a:cubicBezTo>
                  <a:pt x="18" y="33"/>
                  <a:pt x="23" y="32"/>
                  <a:pt x="27" y="31"/>
                </a:cubicBezTo>
                <a:lnTo>
                  <a:pt x="27" y="24"/>
                </a:lnTo>
                <a:close/>
                <a:moveTo>
                  <a:pt x="57" y="26"/>
                </a:moveTo>
                <a:cubicBezTo>
                  <a:pt x="54" y="28"/>
                  <a:pt x="48" y="30"/>
                  <a:pt x="43" y="29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2" y="20"/>
                </a:cubicBezTo>
                <a:cubicBezTo>
                  <a:pt x="38" y="18"/>
                  <a:pt x="35" y="16"/>
                  <a:pt x="29" y="16"/>
                </a:cubicBezTo>
                <a:cubicBezTo>
                  <a:pt x="29" y="16"/>
                  <a:pt x="28" y="16"/>
                  <a:pt x="27" y="16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34" y="24"/>
                  <a:pt x="38" y="26"/>
                  <a:pt x="42" y="28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6"/>
                  <a:pt x="43" y="36"/>
                  <a:pt x="43" y="36"/>
                </a:cubicBezTo>
                <a:cubicBezTo>
                  <a:pt x="44" y="36"/>
                  <a:pt x="45" y="36"/>
                  <a:pt x="47" y="36"/>
                </a:cubicBezTo>
                <a:cubicBezTo>
                  <a:pt x="51" y="36"/>
                  <a:pt x="55" y="34"/>
                  <a:pt x="57" y="33"/>
                </a:cubicBezTo>
                <a:lnTo>
                  <a:pt x="57" y="26"/>
                </a:lnTo>
                <a:close/>
                <a:moveTo>
                  <a:pt x="57" y="11"/>
                </a:moveTo>
                <a:cubicBezTo>
                  <a:pt x="54" y="12"/>
                  <a:pt x="50" y="14"/>
                  <a:pt x="46" y="14"/>
                </a:cubicBezTo>
                <a:cubicBezTo>
                  <a:pt x="45" y="14"/>
                  <a:pt x="44" y="14"/>
                  <a:pt x="43" y="14"/>
                </a:cubicBezTo>
                <a:cubicBezTo>
                  <a:pt x="43" y="21"/>
                  <a:pt x="43" y="21"/>
                  <a:pt x="43" y="21"/>
                </a:cubicBezTo>
                <a:cubicBezTo>
                  <a:pt x="48" y="22"/>
                  <a:pt x="54" y="19"/>
                  <a:pt x="57" y="18"/>
                </a:cubicBezTo>
                <a:lnTo>
                  <a:pt x="57" y="1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Textplatzhalter 56"/>
          <p:cNvSpPr txBox="1">
            <a:spLocks/>
          </p:cNvSpPr>
          <p:nvPr/>
        </p:nvSpPr>
        <p:spPr>
          <a:xfrm>
            <a:off x="9232372" y="1054669"/>
            <a:ext cx="1850102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Ergebnis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2597" y="2523983"/>
            <a:ext cx="3579826" cy="6912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4000" b="1" kern="1200" dirty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30 Minuten</a:t>
            </a:r>
          </a:p>
        </p:txBody>
      </p:sp>
      <p:sp>
        <p:nvSpPr>
          <p:cNvPr id="87" name="Textplatzhalter 60"/>
          <p:cNvSpPr txBox="1">
            <a:spLocks/>
          </p:cNvSpPr>
          <p:nvPr/>
        </p:nvSpPr>
        <p:spPr>
          <a:xfrm>
            <a:off x="8277380" y="3339948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88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93880" y="2512911"/>
            <a:ext cx="3579826" cy="6912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4000" b="1" kern="1200" dirty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30 Minuten</a:t>
            </a:r>
          </a:p>
        </p:txBody>
      </p:sp>
      <p:sp>
        <p:nvSpPr>
          <p:cNvPr id="89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295163" y="2501839"/>
            <a:ext cx="3579826" cy="6912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4000" b="1" kern="1200" dirty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30 Minuten</a:t>
            </a:r>
          </a:p>
        </p:txBody>
      </p:sp>
    </p:spTree>
    <p:extLst>
      <p:ext uri="{BB962C8B-B14F-4D97-AF65-F5344CB8AC3E}">
        <p14:creationId xmlns:p14="http://schemas.microsoft.com/office/powerpoint/2010/main" val="267229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60"/>
          <p:cNvSpPr txBox="1">
            <a:spLocks/>
          </p:cNvSpPr>
          <p:nvPr/>
        </p:nvSpPr>
        <p:spPr>
          <a:xfrm>
            <a:off x="300789" y="3339948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3" name="Textplatzhalter 60"/>
          <p:cNvSpPr txBox="1">
            <a:spLocks/>
          </p:cNvSpPr>
          <p:nvPr/>
        </p:nvSpPr>
        <p:spPr>
          <a:xfrm>
            <a:off x="4155408" y="3339948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 txBox="1">
            <a:spLocks/>
          </p:cNvSpPr>
          <p:nvPr/>
        </p:nvSpPr>
        <p:spPr>
          <a:xfrm>
            <a:off x="1385052" y="576000"/>
            <a:ext cx="9706547" cy="4278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r>
              <a:rPr lang="en-US" dirty="0"/>
              <a:t>Break-Out</a:t>
            </a:r>
            <a:endParaRPr lang="en-IN" dirty="0"/>
          </a:p>
        </p:txBody>
      </p:sp>
      <p:sp>
        <p:nvSpPr>
          <p:cNvPr id="6" name="Textplatzhalter 56"/>
          <p:cNvSpPr txBox="1">
            <a:spLocks/>
          </p:cNvSpPr>
          <p:nvPr/>
        </p:nvSpPr>
        <p:spPr>
          <a:xfrm>
            <a:off x="1257704" y="1054669"/>
            <a:ext cx="1980348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Dauer &amp; Ablauf</a:t>
            </a:r>
          </a:p>
        </p:txBody>
      </p:sp>
      <p:sp>
        <p:nvSpPr>
          <p:cNvPr id="7" name="Textplatzhalter 56"/>
          <p:cNvSpPr txBox="1">
            <a:spLocks/>
          </p:cNvSpPr>
          <p:nvPr/>
        </p:nvSpPr>
        <p:spPr>
          <a:xfrm>
            <a:off x="5158742" y="1054669"/>
            <a:ext cx="1850102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Unterlagen</a:t>
            </a:r>
          </a:p>
        </p:txBody>
      </p:sp>
      <p:grpSp>
        <p:nvGrpSpPr>
          <p:cNvPr id="42" name="Group 64"/>
          <p:cNvGrpSpPr/>
          <p:nvPr/>
        </p:nvGrpSpPr>
        <p:grpSpPr>
          <a:xfrm>
            <a:off x="5890156" y="1647425"/>
            <a:ext cx="456857" cy="456857"/>
            <a:chOff x="4424363" y="754063"/>
            <a:chExt cx="280987" cy="280987"/>
          </a:xfrm>
          <a:solidFill>
            <a:schemeClr val="tx1"/>
          </a:solidFill>
        </p:grpSpPr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4424363" y="942975"/>
              <a:ext cx="92075" cy="920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3" y="29"/>
                </a:cxn>
                <a:cxn ang="0">
                  <a:pos x="0" y="58"/>
                </a:cxn>
                <a:cxn ang="0">
                  <a:pos x="29" y="53"/>
                </a:cxn>
                <a:cxn ang="0">
                  <a:pos x="58" y="50"/>
                </a:cxn>
                <a:cxn ang="0">
                  <a:pos x="32" y="24"/>
                </a:cxn>
                <a:cxn ang="0">
                  <a:pos x="8" y="0"/>
                </a:cxn>
              </a:cxnLst>
              <a:rect l="0" t="0" r="r" b="b"/>
              <a:pathLst>
                <a:path w="58" h="58">
                  <a:moveTo>
                    <a:pt x="8" y="0"/>
                  </a:moveTo>
                  <a:lnTo>
                    <a:pt x="3" y="29"/>
                  </a:lnTo>
                  <a:lnTo>
                    <a:pt x="0" y="58"/>
                  </a:lnTo>
                  <a:lnTo>
                    <a:pt x="29" y="53"/>
                  </a:lnTo>
                  <a:lnTo>
                    <a:pt x="58" y="50"/>
                  </a:lnTo>
                  <a:lnTo>
                    <a:pt x="32" y="2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4449763" y="800100"/>
              <a:ext cx="206375" cy="209550"/>
            </a:xfrm>
            <a:custGeom>
              <a:avLst/>
              <a:gdLst/>
              <a:ahLst/>
              <a:cxnLst>
                <a:cxn ang="0">
                  <a:pos x="50" y="114"/>
                </a:cxn>
                <a:cxn ang="0">
                  <a:pos x="40" y="106"/>
                </a:cxn>
                <a:cxn ang="0">
                  <a:pos x="114" y="32"/>
                </a:cxn>
                <a:cxn ang="0">
                  <a:pos x="98" y="16"/>
                </a:cxn>
                <a:cxn ang="0">
                  <a:pos x="24" y="90"/>
                </a:cxn>
                <a:cxn ang="0">
                  <a:pos x="16" y="82"/>
                </a:cxn>
                <a:cxn ang="0">
                  <a:pos x="90" y="8"/>
                </a:cxn>
                <a:cxn ang="0">
                  <a:pos x="82" y="0"/>
                </a:cxn>
                <a:cxn ang="0">
                  <a:pos x="0" y="82"/>
                </a:cxn>
                <a:cxn ang="0">
                  <a:pos x="50" y="132"/>
                </a:cxn>
                <a:cxn ang="0">
                  <a:pos x="130" y="50"/>
                </a:cxn>
                <a:cxn ang="0">
                  <a:pos x="122" y="42"/>
                </a:cxn>
                <a:cxn ang="0">
                  <a:pos x="50" y="114"/>
                </a:cxn>
              </a:cxnLst>
              <a:rect l="0" t="0" r="r" b="b"/>
              <a:pathLst>
                <a:path w="130" h="132">
                  <a:moveTo>
                    <a:pt x="50" y="114"/>
                  </a:moveTo>
                  <a:lnTo>
                    <a:pt x="40" y="106"/>
                  </a:lnTo>
                  <a:lnTo>
                    <a:pt x="114" y="32"/>
                  </a:lnTo>
                  <a:lnTo>
                    <a:pt x="98" y="16"/>
                  </a:lnTo>
                  <a:lnTo>
                    <a:pt x="24" y="90"/>
                  </a:lnTo>
                  <a:lnTo>
                    <a:pt x="16" y="82"/>
                  </a:lnTo>
                  <a:lnTo>
                    <a:pt x="90" y="8"/>
                  </a:lnTo>
                  <a:lnTo>
                    <a:pt x="82" y="0"/>
                  </a:lnTo>
                  <a:lnTo>
                    <a:pt x="0" y="82"/>
                  </a:lnTo>
                  <a:lnTo>
                    <a:pt x="50" y="132"/>
                  </a:lnTo>
                  <a:lnTo>
                    <a:pt x="130" y="50"/>
                  </a:lnTo>
                  <a:lnTo>
                    <a:pt x="122" y="42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4594225" y="754063"/>
              <a:ext cx="111125" cy="112713"/>
            </a:xfrm>
            <a:custGeom>
              <a:avLst/>
              <a:gdLst/>
              <a:ahLst/>
              <a:cxnLst>
                <a:cxn ang="0">
                  <a:pos x="40" y="24"/>
                </a:cxn>
                <a:cxn ang="0">
                  <a:pos x="20" y="3"/>
                </a:cxn>
                <a:cxn ang="0">
                  <a:pos x="10" y="3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0" y="13"/>
                </a:cxn>
                <a:cxn ang="0">
                  <a:pos x="30" y="44"/>
                </a:cxn>
                <a:cxn ang="0">
                  <a:pos x="40" y="34"/>
                </a:cxn>
                <a:cxn ang="0">
                  <a:pos x="40" y="34"/>
                </a:cxn>
                <a:cxn ang="0">
                  <a:pos x="40" y="33"/>
                </a:cxn>
                <a:cxn ang="0">
                  <a:pos x="40" y="24"/>
                </a:cxn>
              </a:cxnLst>
              <a:rect l="0" t="0" r="r" b="b"/>
              <a:pathLst>
                <a:path w="43" h="44">
                  <a:moveTo>
                    <a:pt x="40" y="24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17" y="0"/>
                    <a:pt x="13" y="0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1"/>
                    <a:pt x="43" y="26"/>
                    <a:pt x="40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grpSp>
        <p:nvGrpSpPr>
          <p:cNvPr id="43" name="Gruppieren 42"/>
          <p:cNvGrpSpPr/>
          <p:nvPr/>
        </p:nvGrpSpPr>
        <p:grpSpPr>
          <a:xfrm>
            <a:off x="201428" y="436060"/>
            <a:ext cx="854204" cy="868862"/>
            <a:chOff x="4244025" y="4062367"/>
            <a:chExt cx="1918128" cy="1951042"/>
          </a:xfrm>
          <a:noFill/>
        </p:grpSpPr>
        <p:grpSp>
          <p:nvGrpSpPr>
            <p:cNvPr id="57" name="Group 70"/>
            <p:cNvGrpSpPr/>
            <p:nvPr/>
          </p:nvGrpSpPr>
          <p:grpSpPr>
            <a:xfrm rot="16200000" flipV="1">
              <a:off x="4904724" y="5446134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76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7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58" name="Oval 75"/>
            <p:cNvSpPr/>
            <p:nvPr/>
          </p:nvSpPr>
          <p:spPr bwMode="auto">
            <a:xfrm>
              <a:off x="4874802" y="4775087"/>
              <a:ext cx="543000" cy="5430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61" name="Group 70"/>
            <p:cNvGrpSpPr/>
            <p:nvPr/>
          </p:nvGrpSpPr>
          <p:grpSpPr>
            <a:xfrm rot="16200000" flipV="1">
              <a:off x="4244024" y="4419111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74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5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62" name="Group 70"/>
            <p:cNvGrpSpPr/>
            <p:nvPr/>
          </p:nvGrpSpPr>
          <p:grpSpPr>
            <a:xfrm rot="16200000" flipV="1">
              <a:off x="4919451" y="4062368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72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3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63" name="Group 70"/>
            <p:cNvGrpSpPr/>
            <p:nvPr/>
          </p:nvGrpSpPr>
          <p:grpSpPr>
            <a:xfrm rot="16200000" flipV="1">
              <a:off x="5594878" y="4430021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70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1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64" name="Group 70"/>
            <p:cNvGrpSpPr/>
            <p:nvPr/>
          </p:nvGrpSpPr>
          <p:grpSpPr>
            <a:xfrm rot="16200000" flipV="1">
              <a:off x="5551020" y="5104322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68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9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65" name="Group 70"/>
            <p:cNvGrpSpPr/>
            <p:nvPr/>
          </p:nvGrpSpPr>
          <p:grpSpPr>
            <a:xfrm rot="16200000" flipV="1">
              <a:off x="4262439" y="5056178"/>
              <a:ext cx="567276" cy="567274"/>
              <a:chOff x="440858" y="3110607"/>
              <a:chExt cx="707429" cy="707429"/>
            </a:xfrm>
            <a:grpFill/>
          </p:grpSpPr>
          <p:sp>
            <p:nvSpPr>
              <p:cNvPr id="66" name="Chord 71"/>
              <p:cNvSpPr/>
              <p:nvPr/>
            </p:nvSpPr>
            <p:spPr>
              <a:xfrm>
                <a:off x="440858" y="3110607"/>
                <a:ext cx="707429" cy="70742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Pie 72"/>
              <p:cNvSpPr/>
              <p:nvPr/>
            </p:nvSpPr>
            <p:spPr>
              <a:xfrm>
                <a:off x="511601" y="3181350"/>
                <a:ext cx="565943" cy="5659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80" name="Freeform 362"/>
          <p:cNvSpPr>
            <a:spLocks noEditPoints="1"/>
          </p:cNvSpPr>
          <p:nvPr/>
        </p:nvSpPr>
        <p:spPr bwMode="auto">
          <a:xfrm>
            <a:off x="1797746" y="1595017"/>
            <a:ext cx="558178" cy="590444"/>
          </a:xfrm>
          <a:custGeom>
            <a:avLst/>
            <a:gdLst/>
            <a:ahLst/>
            <a:cxnLst>
              <a:cxn ang="0">
                <a:pos x="63" y="38"/>
              </a:cxn>
              <a:cxn ang="0">
                <a:pos x="63" y="71"/>
              </a:cxn>
              <a:cxn ang="0">
                <a:pos x="96" y="71"/>
              </a:cxn>
              <a:cxn ang="0">
                <a:pos x="63" y="38"/>
              </a:cxn>
              <a:cxn ang="0">
                <a:pos x="118" y="25"/>
              </a:cxn>
              <a:cxn ang="0">
                <a:pos x="108" y="15"/>
              </a:cxn>
              <a:cxn ang="0">
                <a:pos x="103" y="16"/>
              </a:cxn>
              <a:cxn ang="0">
                <a:pos x="100" y="19"/>
              </a:cxn>
              <a:cxn ang="0">
                <a:pos x="101" y="23"/>
              </a:cxn>
              <a:cxn ang="0">
                <a:pos x="111" y="33"/>
              </a:cxn>
              <a:cxn ang="0">
                <a:pos x="116" y="33"/>
              </a:cxn>
              <a:cxn ang="0">
                <a:pos x="118" y="30"/>
              </a:cxn>
              <a:cxn ang="0">
                <a:pos x="118" y="25"/>
              </a:cxn>
              <a:cxn ang="0">
                <a:pos x="116" y="76"/>
              </a:cxn>
              <a:cxn ang="0">
                <a:pos x="68" y="124"/>
              </a:cxn>
              <a:cxn ang="0">
                <a:pos x="10" y="76"/>
              </a:cxn>
              <a:cxn ang="0">
                <a:pos x="5" y="76"/>
              </a:cxn>
              <a:cxn ang="0">
                <a:pos x="1" y="70"/>
              </a:cxn>
              <a:cxn ang="0">
                <a:pos x="13" y="50"/>
              </a:cxn>
              <a:cxn ang="0">
                <a:pos x="20" y="50"/>
              </a:cxn>
              <a:cxn ang="0">
                <a:pos x="32" y="70"/>
              </a:cxn>
              <a:cxn ang="0">
                <a:pos x="28" y="76"/>
              </a:cxn>
              <a:cxn ang="0">
                <a:pos x="24" y="76"/>
              </a:cxn>
              <a:cxn ang="0">
                <a:pos x="69" y="110"/>
              </a:cxn>
              <a:cxn ang="0">
                <a:pos x="102" y="78"/>
              </a:cxn>
              <a:cxn ang="0">
                <a:pos x="63" y="31"/>
              </a:cxn>
              <a:cxn ang="0">
                <a:pos x="41" y="38"/>
              </a:cxn>
              <a:cxn ang="0">
                <a:pos x="32" y="36"/>
              </a:cxn>
              <a:cxn ang="0">
                <a:pos x="33" y="27"/>
              </a:cxn>
              <a:cxn ang="0">
                <a:pos x="57" y="18"/>
              </a:cxn>
              <a:cxn ang="0">
                <a:pos x="57" y="10"/>
              </a:cxn>
              <a:cxn ang="0">
                <a:pos x="51" y="10"/>
              </a:cxn>
              <a:cxn ang="0">
                <a:pos x="48" y="7"/>
              </a:cxn>
              <a:cxn ang="0">
                <a:pos x="48" y="3"/>
              </a:cxn>
              <a:cxn ang="0">
                <a:pos x="51" y="0"/>
              </a:cxn>
              <a:cxn ang="0">
                <a:pos x="76" y="0"/>
              </a:cxn>
              <a:cxn ang="0">
                <a:pos x="80" y="3"/>
              </a:cxn>
              <a:cxn ang="0">
                <a:pos x="80" y="7"/>
              </a:cxn>
              <a:cxn ang="0">
                <a:pos x="76" y="10"/>
              </a:cxn>
              <a:cxn ang="0">
                <a:pos x="70" y="10"/>
              </a:cxn>
              <a:cxn ang="0">
                <a:pos x="70" y="18"/>
              </a:cxn>
              <a:cxn ang="0">
                <a:pos x="116" y="76"/>
              </a:cxn>
            </a:cxnLst>
            <a:rect l="0" t="0" r="r" b="b"/>
            <a:pathLst>
              <a:path w="120" h="127">
                <a:moveTo>
                  <a:pt x="63" y="38"/>
                </a:moveTo>
                <a:cubicBezTo>
                  <a:pt x="63" y="71"/>
                  <a:pt x="63" y="71"/>
                  <a:pt x="63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6" y="51"/>
                  <a:pt x="81" y="38"/>
                  <a:pt x="63" y="38"/>
                </a:cubicBezTo>
                <a:moveTo>
                  <a:pt x="118" y="25"/>
                </a:moveTo>
                <a:cubicBezTo>
                  <a:pt x="108" y="15"/>
                  <a:pt x="108" y="15"/>
                  <a:pt x="108" y="15"/>
                </a:cubicBezTo>
                <a:cubicBezTo>
                  <a:pt x="106" y="14"/>
                  <a:pt x="104" y="14"/>
                  <a:pt x="103" y="16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9" y="20"/>
                  <a:pt x="99" y="22"/>
                  <a:pt x="101" y="2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2" y="34"/>
                  <a:pt x="114" y="34"/>
                  <a:pt x="116" y="33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20" y="28"/>
                  <a:pt x="119" y="26"/>
                  <a:pt x="118" y="25"/>
                </a:cubicBezTo>
                <a:moveTo>
                  <a:pt x="116" y="76"/>
                </a:moveTo>
                <a:cubicBezTo>
                  <a:pt x="114" y="101"/>
                  <a:pt x="93" y="122"/>
                  <a:pt x="68" y="124"/>
                </a:cubicBezTo>
                <a:cubicBezTo>
                  <a:pt x="38" y="127"/>
                  <a:pt x="13" y="105"/>
                  <a:pt x="10" y="76"/>
                </a:cubicBezTo>
                <a:cubicBezTo>
                  <a:pt x="5" y="76"/>
                  <a:pt x="5" y="76"/>
                  <a:pt x="5" y="76"/>
                </a:cubicBezTo>
                <a:cubicBezTo>
                  <a:pt x="2" y="76"/>
                  <a:pt x="0" y="73"/>
                  <a:pt x="1" y="70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47"/>
                  <a:pt x="19" y="47"/>
                  <a:pt x="20" y="50"/>
                </a:cubicBezTo>
                <a:cubicBezTo>
                  <a:pt x="32" y="70"/>
                  <a:pt x="32" y="70"/>
                  <a:pt x="32" y="70"/>
                </a:cubicBezTo>
                <a:cubicBezTo>
                  <a:pt x="33" y="73"/>
                  <a:pt x="31" y="76"/>
                  <a:pt x="28" y="76"/>
                </a:cubicBezTo>
                <a:cubicBezTo>
                  <a:pt x="24" y="76"/>
                  <a:pt x="24" y="76"/>
                  <a:pt x="24" y="76"/>
                </a:cubicBezTo>
                <a:cubicBezTo>
                  <a:pt x="27" y="98"/>
                  <a:pt x="46" y="114"/>
                  <a:pt x="69" y="110"/>
                </a:cubicBezTo>
                <a:cubicBezTo>
                  <a:pt x="86" y="108"/>
                  <a:pt x="100" y="94"/>
                  <a:pt x="102" y="78"/>
                </a:cubicBezTo>
                <a:cubicBezTo>
                  <a:pt x="107" y="53"/>
                  <a:pt x="87" y="31"/>
                  <a:pt x="63" y="31"/>
                </a:cubicBezTo>
                <a:cubicBezTo>
                  <a:pt x="55" y="31"/>
                  <a:pt x="48" y="33"/>
                  <a:pt x="41" y="38"/>
                </a:cubicBezTo>
                <a:cubicBezTo>
                  <a:pt x="38" y="40"/>
                  <a:pt x="34" y="39"/>
                  <a:pt x="32" y="36"/>
                </a:cubicBezTo>
                <a:cubicBezTo>
                  <a:pt x="29" y="33"/>
                  <a:pt x="30" y="29"/>
                  <a:pt x="33" y="27"/>
                </a:cubicBezTo>
                <a:cubicBezTo>
                  <a:pt x="40" y="22"/>
                  <a:pt x="48" y="19"/>
                  <a:pt x="57" y="18"/>
                </a:cubicBezTo>
                <a:cubicBezTo>
                  <a:pt x="57" y="10"/>
                  <a:pt x="57" y="10"/>
                  <a:pt x="57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49" y="10"/>
                  <a:pt x="48" y="9"/>
                  <a:pt x="48" y="7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1"/>
                  <a:pt x="49" y="0"/>
                  <a:pt x="51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8" y="0"/>
                  <a:pt x="80" y="1"/>
                  <a:pt x="80" y="3"/>
                </a:cubicBezTo>
                <a:cubicBezTo>
                  <a:pt x="80" y="7"/>
                  <a:pt x="80" y="7"/>
                  <a:pt x="80" y="7"/>
                </a:cubicBezTo>
                <a:cubicBezTo>
                  <a:pt x="80" y="9"/>
                  <a:pt x="78" y="10"/>
                  <a:pt x="76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18"/>
                  <a:pt x="70" y="18"/>
                  <a:pt x="70" y="18"/>
                </a:cubicBezTo>
                <a:cubicBezTo>
                  <a:pt x="98" y="22"/>
                  <a:pt x="119" y="47"/>
                  <a:pt x="116" y="76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84" name="Freeform 96"/>
          <p:cNvSpPr>
            <a:spLocks noEditPoints="1"/>
          </p:cNvSpPr>
          <p:nvPr/>
        </p:nvSpPr>
        <p:spPr bwMode="auto">
          <a:xfrm>
            <a:off x="9913263" y="1719794"/>
            <a:ext cx="488321" cy="433659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4"/>
              </a:cxn>
              <a:cxn ang="0">
                <a:pos x="6" y="55"/>
              </a:cxn>
              <a:cxn ang="0">
                <a:pos x="3" y="55"/>
              </a:cxn>
              <a:cxn ang="0">
                <a:pos x="2" y="54"/>
              </a:cxn>
              <a:cxn ang="0">
                <a:pos x="2" y="9"/>
              </a:cxn>
              <a:cxn ang="0">
                <a:pos x="0" y="5"/>
              </a:cxn>
              <a:cxn ang="0">
                <a:pos x="5" y="0"/>
              </a:cxn>
              <a:cxn ang="0">
                <a:pos x="9" y="5"/>
              </a:cxn>
              <a:cxn ang="0">
                <a:pos x="7" y="9"/>
              </a:cxn>
              <a:cxn ang="0">
                <a:pos x="62" y="34"/>
              </a:cxn>
              <a:cxn ang="0">
                <a:pos x="60" y="36"/>
              </a:cxn>
              <a:cxn ang="0">
                <a:pos x="60" y="37"/>
              </a:cxn>
              <a:cxn ang="0">
                <a:pos x="47" y="41"/>
              </a:cxn>
              <a:cxn ang="0">
                <a:pos x="41" y="39"/>
              </a:cxn>
              <a:cxn ang="0">
                <a:pos x="40" y="39"/>
              </a:cxn>
              <a:cxn ang="0">
                <a:pos x="29" y="36"/>
              </a:cxn>
              <a:cxn ang="0">
                <a:pos x="13" y="41"/>
              </a:cxn>
              <a:cxn ang="0">
                <a:pos x="11" y="41"/>
              </a:cxn>
              <a:cxn ang="0">
                <a:pos x="10" y="41"/>
              </a:cxn>
              <a:cxn ang="0">
                <a:pos x="9" y="39"/>
              </a:cxn>
              <a:cxn ang="0">
                <a:pos x="9" y="12"/>
              </a:cxn>
              <a:cxn ang="0">
                <a:pos x="10" y="11"/>
              </a:cxn>
              <a:cxn ang="0">
                <a:pos x="28" y="5"/>
              </a:cxn>
              <a:cxn ang="0">
                <a:pos x="43" y="9"/>
              </a:cxn>
              <a:cxn ang="0">
                <a:pos x="46" y="10"/>
              </a:cxn>
              <a:cxn ang="0">
                <a:pos x="57" y="6"/>
              </a:cxn>
              <a:cxn ang="0">
                <a:pos x="58" y="5"/>
              </a:cxn>
              <a:cxn ang="0">
                <a:pos x="61" y="5"/>
              </a:cxn>
              <a:cxn ang="0">
                <a:pos x="62" y="7"/>
              </a:cxn>
              <a:cxn ang="0">
                <a:pos x="62" y="34"/>
              </a:cxn>
              <a:cxn ang="0">
                <a:pos x="27" y="9"/>
              </a:cxn>
              <a:cxn ang="0">
                <a:pos x="14" y="14"/>
              </a:cxn>
              <a:cxn ang="0">
                <a:pos x="14" y="21"/>
              </a:cxn>
              <a:cxn ang="0">
                <a:pos x="27" y="16"/>
              </a:cxn>
              <a:cxn ang="0">
                <a:pos x="27" y="9"/>
              </a:cxn>
              <a:cxn ang="0">
                <a:pos x="27" y="24"/>
              </a:cxn>
              <a:cxn ang="0">
                <a:pos x="14" y="29"/>
              </a:cxn>
              <a:cxn ang="0">
                <a:pos x="14" y="35"/>
              </a:cxn>
              <a:cxn ang="0">
                <a:pos x="27" y="31"/>
              </a:cxn>
              <a:cxn ang="0">
                <a:pos x="27" y="24"/>
              </a:cxn>
              <a:cxn ang="0">
                <a:pos x="57" y="26"/>
              </a:cxn>
              <a:cxn ang="0">
                <a:pos x="43" y="29"/>
              </a:cxn>
              <a:cxn ang="0">
                <a:pos x="43" y="21"/>
              </a:cxn>
              <a:cxn ang="0">
                <a:pos x="42" y="20"/>
              </a:cxn>
              <a:cxn ang="0">
                <a:pos x="29" y="16"/>
              </a:cxn>
              <a:cxn ang="0">
                <a:pos x="27" y="16"/>
              </a:cxn>
              <a:cxn ang="0">
                <a:pos x="27" y="24"/>
              </a:cxn>
              <a:cxn ang="0">
                <a:pos x="28" y="24"/>
              </a:cxn>
              <a:cxn ang="0">
                <a:pos x="42" y="28"/>
              </a:cxn>
              <a:cxn ang="0">
                <a:pos x="43" y="29"/>
              </a:cxn>
              <a:cxn ang="0">
                <a:pos x="43" y="36"/>
              </a:cxn>
              <a:cxn ang="0">
                <a:pos x="47" y="36"/>
              </a:cxn>
              <a:cxn ang="0">
                <a:pos x="57" y="33"/>
              </a:cxn>
              <a:cxn ang="0">
                <a:pos x="57" y="26"/>
              </a:cxn>
              <a:cxn ang="0">
                <a:pos x="57" y="11"/>
              </a:cxn>
              <a:cxn ang="0">
                <a:pos x="46" y="14"/>
              </a:cxn>
              <a:cxn ang="0">
                <a:pos x="43" y="14"/>
              </a:cxn>
              <a:cxn ang="0">
                <a:pos x="43" y="21"/>
              </a:cxn>
              <a:cxn ang="0">
                <a:pos x="57" y="18"/>
              </a:cxn>
              <a:cxn ang="0">
                <a:pos x="57" y="11"/>
              </a:cxn>
            </a:cxnLst>
            <a:rect l="0" t="0" r="r" b="b"/>
            <a:pathLst>
              <a:path w="62" h="55">
                <a:moveTo>
                  <a:pt x="7" y="9"/>
                </a:moveTo>
                <a:cubicBezTo>
                  <a:pt x="7" y="54"/>
                  <a:pt x="7" y="54"/>
                  <a:pt x="7" y="54"/>
                </a:cubicBezTo>
                <a:cubicBezTo>
                  <a:pt x="7" y="54"/>
                  <a:pt x="6" y="55"/>
                  <a:pt x="6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3" y="55"/>
                  <a:pt x="2" y="54"/>
                  <a:pt x="2" y="54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9" y="2"/>
                  <a:pt x="9" y="5"/>
                </a:cubicBezTo>
                <a:cubicBezTo>
                  <a:pt x="9" y="6"/>
                  <a:pt x="8" y="8"/>
                  <a:pt x="7" y="9"/>
                </a:cubicBezTo>
                <a:close/>
                <a:moveTo>
                  <a:pt x="62" y="34"/>
                </a:moveTo>
                <a:cubicBezTo>
                  <a:pt x="62" y="35"/>
                  <a:pt x="61" y="36"/>
                  <a:pt x="60" y="36"/>
                </a:cubicBezTo>
                <a:cubicBezTo>
                  <a:pt x="60" y="36"/>
                  <a:pt x="60" y="36"/>
                  <a:pt x="60" y="37"/>
                </a:cubicBezTo>
                <a:cubicBezTo>
                  <a:pt x="58" y="38"/>
                  <a:pt x="52" y="41"/>
                  <a:pt x="47" y="41"/>
                </a:cubicBezTo>
                <a:cubicBezTo>
                  <a:pt x="45" y="41"/>
                  <a:pt x="43" y="40"/>
                  <a:pt x="41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36" y="37"/>
                  <a:pt x="34" y="36"/>
                  <a:pt x="29" y="36"/>
                </a:cubicBezTo>
                <a:cubicBezTo>
                  <a:pt x="24" y="36"/>
                  <a:pt x="17" y="38"/>
                  <a:pt x="13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11" y="41"/>
                  <a:pt x="11" y="41"/>
                  <a:pt x="10" y="41"/>
                </a:cubicBezTo>
                <a:cubicBezTo>
                  <a:pt x="10" y="41"/>
                  <a:pt x="9" y="40"/>
                  <a:pt x="9" y="39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10" y="11"/>
                  <a:pt x="10" y="11"/>
                </a:cubicBezTo>
                <a:cubicBezTo>
                  <a:pt x="13" y="9"/>
                  <a:pt x="21" y="5"/>
                  <a:pt x="28" y="5"/>
                </a:cubicBezTo>
                <a:cubicBezTo>
                  <a:pt x="34" y="5"/>
                  <a:pt x="39" y="7"/>
                  <a:pt x="43" y="9"/>
                </a:cubicBezTo>
                <a:cubicBezTo>
                  <a:pt x="44" y="9"/>
                  <a:pt x="45" y="10"/>
                  <a:pt x="46" y="10"/>
                </a:cubicBezTo>
                <a:cubicBezTo>
                  <a:pt x="50" y="10"/>
                  <a:pt x="55" y="7"/>
                  <a:pt x="57" y="6"/>
                </a:cubicBezTo>
                <a:cubicBezTo>
                  <a:pt x="58" y="5"/>
                  <a:pt x="58" y="5"/>
                  <a:pt x="58" y="5"/>
                </a:cubicBezTo>
                <a:cubicBezTo>
                  <a:pt x="59" y="5"/>
                  <a:pt x="60" y="5"/>
                  <a:pt x="61" y="5"/>
                </a:cubicBezTo>
                <a:cubicBezTo>
                  <a:pt x="61" y="5"/>
                  <a:pt x="62" y="6"/>
                  <a:pt x="62" y="7"/>
                </a:cubicBezTo>
                <a:lnTo>
                  <a:pt x="62" y="34"/>
                </a:lnTo>
                <a:close/>
                <a:moveTo>
                  <a:pt x="27" y="9"/>
                </a:moveTo>
                <a:cubicBezTo>
                  <a:pt x="23" y="10"/>
                  <a:pt x="18" y="12"/>
                  <a:pt x="14" y="14"/>
                </a:cubicBezTo>
                <a:cubicBezTo>
                  <a:pt x="14" y="21"/>
                  <a:pt x="14" y="21"/>
                  <a:pt x="14" y="21"/>
                </a:cubicBezTo>
                <a:cubicBezTo>
                  <a:pt x="18" y="18"/>
                  <a:pt x="23" y="17"/>
                  <a:pt x="27" y="16"/>
                </a:cubicBezTo>
                <a:lnTo>
                  <a:pt x="27" y="9"/>
                </a:lnTo>
                <a:close/>
                <a:moveTo>
                  <a:pt x="27" y="24"/>
                </a:moveTo>
                <a:cubicBezTo>
                  <a:pt x="23" y="25"/>
                  <a:pt x="18" y="27"/>
                  <a:pt x="14" y="29"/>
                </a:cubicBezTo>
                <a:cubicBezTo>
                  <a:pt x="14" y="35"/>
                  <a:pt x="14" y="35"/>
                  <a:pt x="14" y="35"/>
                </a:cubicBezTo>
                <a:cubicBezTo>
                  <a:pt x="18" y="33"/>
                  <a:pt x="23" y="32"/>
                  <a:pt x="27" y="31"/>
                </a:cubicBezTo>
                <a:lnTo>
                  <a:pt x="27" y="24"/>
                </a:lnTo>
                <a:close/>
                <a:moveTo>
                  <a:pt x="57" y="26"/>
                </a:moveTo>
                <a:cubicBezTo>
                  <a:pt x="54" y="28"/>
                  <a:pt x="48" y="30"/>
                  <a:pt x="43" y="29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2" y="20"/>
                </a:cubicBezTo>
                <a:cubicBezTo>
                  <a:pt x="38" y="18"/>
                  <a:pt x="35" y="16"/>
                  <a:pt x="29" y="16"/>
                </a:cubicBezTo>
                <a:cubicBezTo>
                  <a:pt x="29" y="16"/>
                  <a:pt x="28" y="16"/>
                  <a:pt x="27" y="16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34" y="24"/>
                  <a:pt x="38" y="26"/>
                  <a:pt x="42" y="28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6"/>
                  <a:pt x="43" y="36"/>
                  <a:pt x="43" y="36"/>
                </a:cubicBezTo>
                <a:cubicBezTo>
                  <a:pt x="44" y="36"/>
                  <a:pt x="45" y="36"/>
                  <a:pt x="47" y="36"/>
                </a:cubicBezTo>
                <a:cubicBezTo>
                  <a:pt x="51" y="36"/>
                  <a:pt x="55" y="34"/>
                  <a:pt x="57" y="33"/>
                </a:cubicBezTo>
                <a:lnTo>
                  <a:pt x="57" y="26"/>
                </a:lnTo>
                <a:close/>
                <a:moveTo>
                  <a:pt x="57" y="11"/>
                </a:moveTo>
                <a:cubicBezTo>
                  <a:pt x="54" y="12"/>
                  <a:pt x="50" y="14"/>
                  <a:pt x="46" y="14"/>
                </a:cubicBezTo>
                <a:cubicBezTo>
                  <a:pt x="45" y="14"/>
                  <a:pt x="44" y="14"/>
                  <a:pt x="43" y="14"/>
                </a:cubicBezTo>
                <a:cubicBezTo>
                  <a:pt x="43" y="21"/>
                  <a:pt x="43" y="21"/>
                  <a:pt x="43" y="21"/>
                </a:cubicBezTo>
                <a:cubicBezTo>
                  <a:pt x="48" y="22"/>
                  <a:pt x="54" y="19"/>
                  <a:pt x="57" y="18"/>
                </a:cubicBezTo>
                <a:lnTo>
                  <a:pt x="57" y="1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Textplatzhalter 56"/>
          <p:cNvSpPr txBox="1">
            <a:spLocks/>
          </p:cNvSpPr>
          <p:nvPr/>
        </p:nvSpPr>
        <p:spPr>
          <a:xfrm>
            <a:off x="9232372" y="1054669"/>
            <a:ext cx="1850102" cy="449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Ergebnis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2597" y="2523983"/>
            <a:ext cx="3579826" cy="6912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4000" b="1" kern="1200" dirty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30 Minuten</a:t>
            </a:r>
          </a:p>
        </p:txBody>
      </p:sp>
      <p:sp>
        <p:nvSpPr>
          <p:cNvPr id="87" name="Textplatzhalter 60"/>
          <p:cNvSpPr txBox="1">
            <a:spLocks/>
          </p:cNvSpPr>
          <p:nvPr/>
        </p:nvSpPr>
        <p:spPr>
          <a:xfrm>
            <a:off x="8277380" y="3339948"/>
            <a:ext cx="3552092" cy="255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</a:t>
            </a:r>
          </a:p>
        </p:txBody>
      </p:sp>
      <p:sp>
        <p:nvSpPr>
          <p:cNvPr id="88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93880" y="2512911"/>
            <a:ext cx="3579826" cy="6912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4000" b="1" kern="1200" dirty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30 Minuten</a:t>
            </a:r>
          </a:p>
        </p:txBody>
      </p:sp>
      <p:sp>
        <p:nvSpPr>
          <p:cNvPr id="89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295163" y="2501839"/>
            <a:ext cx="3579826" cy="6912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4000" b="1" kern="1200" dirty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30 Minuten</a:t>
            </a:r>
          </a:p>
        </p:txBody>
      </p:sp>
    </p:spTree>
    <p:extLst>
      <p:ext uri="{BB962C8B-B14F-4D97-AF65-F5344CB8AC3E}">
        <p14:creationId xmlns:p14="http://schemas.microsoft.com/office/powerpoint/2010/main" val="1833532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2F38D-5B88-4646-8D5E-7D0483F40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BB45F8-987B-423A-A6BB-AFD9CDE48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3AD239-90A7-49E1-99AC-2BE4B69BD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38967A-D8E5-4277-8784-E8798C04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758AD-323A-46F2-B61C-A528D312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2505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39756-E945-496F-AC90-9FB47C11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13D4F0-50A9-4770-9F12-E5295084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>
                <a:latin typeface="Abadi" panose="020B0604020104020204" pitchFamily="34" charset="0"/>
              </a:defRPr>
            </a:lvl1pPr>
            <a:lvl2pPr>
              <a:buFontTx/>
              <a:buNone/>
              <a:defRPr>
                <a:latin typeface="Abadi" panose="020B0604020104020204" pitchFamily="34" charset="0"/>
              </a:defRPr>
            </a:lvl2pPr>
            <a:lvl3pPr>
              <a:buFontTx/>
              <a:buNone/>
              <a:defRPr>
                <a:latin typeface="Abadi" panose="020B0604020104020204" pitchFamily="34" charset="0"/>
              </a:defRPr>
            </a:lvl3pPr>
            <a:lvl4pPr>
              <a:buFontTx/>
              <a:buNone/>
              <a:defRPr>
                <a:latin typeface="Abadi" panose="020B0604020104020204" pitchFamily="34" charset="0"/>
              </a:defRPr>
            </a:lvl4pPr>
            <a:lvl5pPr>
              <a:buFontTx/>
              <a:buNone/>
              <a:defRPr>
                <a:latin typeface="Abadi" panose="020B06040201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68C8E-817C-4687-9B8E-98DBDF33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ADCE94-957B-4867-920E-EBBA723B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6B969B-5262-4B36-8348-0D9F381A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6049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6E3ED-6459-46C4-8F37-61189B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C3968A-211B-4DF8-A8B0-2B11210CC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15FE-61AA-4CF5-887C-92257ABE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42D47A-AFEB-426E-A644-6F43FD6B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F1A73F-0835-4954-9A38-51D2B04C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1716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8AE30-889B-4574-A054-85DECB6C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477FCD-FFDA-427A-8054-C391AA822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2C6383-6573-4434-AE56-A3DCDDE7A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A322CD-5C26-4BC9-AA8D-9E5388FD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BF44D4-3AF9-4BA3-8181-D422E2FD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94CB21-274B-4ED4-9BB6-D79385A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9419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C49E9-EF23-49E0-AA3D-8D425105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2DF2FD-B1F7-4B35-B784-DE9D1ABF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6A33FA-3A00-41D1-B2F5-49ECA93D3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C1430A-9A0D-4035-AC73-DD368677D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5A5029-127B-4EC2-AFEE-FD021A9C4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120ED-20D2-44FA-8DB4-8920F524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529B82-1D0A-40EE-A5AD-70E6FE1D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6294A3-3A10-410D-A871-43CEA5CE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53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drei Icons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4893" y="2340000"/>
            <a:ext cx="2970432" cy="35568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buFontTx/>
              <a:buNone/>
              <a:defRPr lang="de-DE" sz="1600" kern="1200" dirty="0" err="1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116388" y="2339976"/>
            <a:ext cx="2874962" cy="3556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435850" y="2339976"/>
            <a:ext cx="2971800" cy="3556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At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eos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accusam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justo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duo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dolores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rebum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de-DE" sz="16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consetetur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sadipscing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elitr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magna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aliquyam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erat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voluptua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de-DE" dirty="0"/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 hasCustomPrompt="1"/>
          </p:nvPr>
        </p:nvSpPr>
        <p:spPr>
          <a:xfrm>
            <a:off x="1550109" y="1366577"/>
            <a:ext cx="1080000" cy="90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aseline="0"/>
            </a:lvl1pPr>
          </a:lstStyle>
          <a:p>
            <a:r>
              <a:rPr lang="de-DE" dirty="0"/>
              <a:t>hier Icon einfügen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 hasCustomPrompt="1"/>
          </p:nvPr>
        </p:nvSpPr>
        <p:spPr>
          <a:xfrm>
            <a:off x="5103798" y="1366578"/>
            <a:ext cx="1080000" cy="90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1200" kern="1200" baseline="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de-DE" dirty="0"/>
              <a:t>hier Icon einfügen</a:t>
            </a:r>
          </a:p>
        </p:txBody>
      </p:sp>
      <p:sp>
        <p:nvSpPr>
          <p:cNvPr id="23" name="Bildplatzhalter 22"/>
          <p:cNvSpPr>
            <a:spLocks noGrp="1"/>
          </p:cNvSpPr>
          <p:nvPr>
            <p:ph type="pic" sz="quarter" idx="17" hasCustomPrompt="1"/>
          </p:nvPr>
        </p:nvSpPr>
        <p:spPr>
          <a:xfrm>
            <a:off x="8381750" y="1366577"/>
            <a:ext cx="1080000" cy="90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1200" kern="1200" baseline="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de-DE" dirty="0"/>
              <a:t>hier Icon einfügen</a:t>
            </a:r>
          </a:p>
        </p:txBody>
      </p:sp>
    </p:spTree>
    <p:extLst>
      <p:ext uri="{BB962C8B-B14F-4D97-AF65-F5344CB8AC3E}">
        <p14:creationId xmlns:p14="http://schemas.microsoft.com/office/powerpoint/2010/main" val="1531607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  <p15:guide id="5" pos="259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BFCB5-214D-43FB-A325-67E51ED5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4DEFFC-2766-403F-A484-EC1AF321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BCF678-B629-480F-BC17-CE920801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469AD5-0929-4CD5-964E-323158E91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6713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62647E-A471-4F9F-A14F-AF6FB01E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2B088C-8677-442D-8357-7D4B7002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86B8BD-F7CD-461F-AE46-6AB137A2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511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90C9D8-F8D8-479C-9AA1-D2FAB585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835D5-0FBD-4976-B2F1-BEEBAF681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BD988E-22A9-4BFD-8242-375F98C50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0F7759-7CB6-41EB-9EC2-C127A8B54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1612E0-0B74-4035-A393-F4AB5211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47C351-FD5D-4C79-B666-52B7DC8B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2910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B505D-ECDC-4819-B5E6-5C7081A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87FF4B-B691-42D2-A54A-32ABA3CAF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86B658-BB1E-415D-BAF6-20310B79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F98AF9-C76D-44AA-BA4E-94C102D2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49ED4D-DBC0-41D2-AD6E-7D5C0700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DF3514-8496-41A4-A66D-DD8C3455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0372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4558C-2D5D-4BA4-9372-C767CEB0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6BE8B-84BD-4871-874B-46786A6D8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F29D99-007E-43CA-A15A-488B6B3F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F215B9-B2AB-4D5A-AA45-19AF5D0F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A6B689-66B9-4213-A729-5F02BBDC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3986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6A1E03-E05A-48CA-A751-F01914347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86E6A5E-46DC-49A6-B6FA-CA17CFDBE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CA1A4-B77A-4D8E-A858-03014BEA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4D6D8-9F98-43E1-8687-1F4CC87B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76B9A-1348-4439-92C3-90AEA312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742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F878193-E800-A646-ADB4-4970B9B1F921}"/>
              </a:ext>
            </a:extLst>
          </p:cNvPr>
          <p:cNvSpPr/>
          <p:nvPr/>
        </p:nvSpPr>
        <p:spPr>
          <a:xfrm>
            <a:off x="0" y="0"/>
            <a:ext cx="12192000" cy="4424217"/>
          </a:xfrm>
          <a:prstGeom prst="rect">
            <a:avLst/>
          </a:prstGeom>
          <a:solidFill>
            <a:srgbClr val="FAAB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AAB1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A333E1-7FAB-3443-BF25-71D502D3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306" y="293676"/>
            <a:ext cx="1920365" cy="1420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3F7C4C-544A-E64E-B22F-4D86D327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81" y="439292"/>
            <a:ext cx="5278037" cy="18128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2FD8B2-E2D5-EB46-80DD-A3EFD56B0CD7}"/>
              </a:ext>
            </a:extLst>
          </p:cNvPr>
          <p:cNvSpPr txBox="1"/>
          <p:nvPr/>
        </p:nvSpPr>
        <p:spPr>
          <a:xfrm>
            <a:off x="3456981" y="2272900"/>
            <a:ext cx="5374502" cy="315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800" b="1" i="0" dirty="0">
                <a:latin typeface="BentonSans" charset="0"/>
                <a:ea typeface="BentonSans" charset="0"/>
                <a:cs typeface="BentonSans" charset="0"/>
              </a:rPr>
              <a:t>Every </a:t>
            </a:r>
            <a:r>
              <a:rPr lang="de-DE" sz="1800" b="1" i="0" dirty="0" err="1">
                <a:latin typeface="BentonSans" charset="0"/>
                <a:ea typeface="BentonSans" charset="0"/>
                <a:cs typeface="BentonSans" charset="0"/>
              </a:rPr>
              <a:t>great</a:t>
            </a:r>
            <a:r>
              <a:rPr lang="de-DE" sz="1800" b="1" i="0" dirty="0">
                <a:latin typeface="BentonSans" charset="0"/>
                <a:ea typeface="BentonSans" charset="0"/>
                <a:cs typeface="BentonSans" charset="0"/>
              </a:rPr>
              <a:t> </a:t>
            </a:r>
            <a:r>
              <a:rPr lang="de-DE" sz="1800" b="1" i="0" dirty="0" err="1">
                <a:latin typeface="BentonSans" charset="0"/>
                <a:ea typeface="BentonSans" charset="0"/>
                <a:cs typeface="BentonSans" charset="0"/>
              </a:rPr>
              <a:t>experience</a:t>
            </a:r>
            <a:r>
              <a:rPr lang="de-DE" sz="1800" b="1" i="0" dirty="0">
                <a:latin typeface="BentonSans" charset="0"/>
                <a:ea typeface="BentonSans" charset="0"/>
                <a:cs typeface="BentonSans" charset="0"/>
              </a:rPr>
              <a:t> </a:t>
            </a:r>
            <a:r>
              <a:rPr lang="de-DE" sz="1800" b="1" i="0" dirty="0" err="1">
                <a:latin typeface="BentonSans" charset="0"/>
                <a:ea typeface="BentonSans" charset="0"/>
                <a:cs typeface="BentonSans" charset="0"/>
              </a:rPr>
              <a:t>starts</a:t>
            </a:r>
            <a:r>
              <a:rPr lang="de-DE" sz="1800" b="1" i="0" dirty="0">
                <a:latin typeface="BentonSans" charset="0"/>
                <a:ea typeface="BentonSans" charset="0"/>
                <a:cs typeface="BentonSans" charset="0"/>
              </a:rPr>
              <a:t> </a:t>
            </a:r>
            <a:r>
              <a:rPr lang="de-DE" sz="1800" b="1" i="0" dirty="0" err="1">
                <a:latin typeface="BentonSans" charset="0"/>
                <a:ea typeface="BentonSans" charset="0"/>
                <a:cs typeface="BentonSans" charset="0"/>
              </a:rPr>
              <a:t>with</a:t>
            </a:r>
            <a:r>
              <a:rPr lang="de-DE" sz="1800" b="1" i="0" dirty="0">
                <a:latin typeface="BentonSans" charset="0"/>
                <a:ea typeface="BentonSans" charset="0"/>
                <a:cs typeface="BentonSans" charset="0"/>
              </a:rPr>
              <a:t> a </a:t>
            </a:r>
            <a:r>
              <a:rPr lang="de-DE" sz="1800" b="1" i="0" dirty="0" err="1">
                <a:latin typeface="BentonSans" charset="0"/>
                <a:ea typeface="BentonSans" charset="0"/>
                <a:cs typeface="BentonSans" charset="0"/>
              </a:rPr>
              <a:t>great</a:t>
            </a:r>
            <a:r>
              <a:rPr lang="de-DE" sz="1800" b="1" i="0" dirty="0">
                <a:latin typeface="BentonSans" charset="0"/>
                <a:ea typeface="BentonSans" charset="0"/>
                <a:cs typeface="BentonSans" charset="0"/>
              </a:rPr>
              <a:t> </a:t>
            </a:r>
            <a:r>
              <a:rPr lang="de-DE" sz="1800" b="1" i="0" dirty="0" err="1">
                <a:latin typeface="BentonSans" charset="0"/>
                <a:ea typeface="BentonSans" charset="0"/>
                <a:cs typeface="BentonSans" charset="0"/>
              </a:rPr>
              <a:t>story</a:t>
            </a:r>
            <a:endParaRPr lang="en-US" sz="1800" b="1" i="0" dirty="0">
              <a:solidFill>
                <a:srgbClr val="FFFFFF"/>
              </a:solidFill>
              <a:latin typeface="BentonSans" charset="0"/>
              <a:ea typeface="BentonSans" charset="0"/>
              <a:cs typeface="BentonSans" charset="0"/>
            </a:endParaRPr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F76219F8-1558-8943-BAA2-6F1B62D70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424" y="537170"/>
            <a:ext cx="1544827" cy="4925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 b="0" i="0">
                <a:solidFill>
                  <a:schemeClr val="tx1"/>
                </a:solidFill>
                <a:latin typeface="Permanent Marker" charset="0"/>
                <a:ea typeface="Permanent Marker" charset="0"/>
                <a:cs typeface="Permanent Marker" charset="0"/>
              </a:defRPr>
            </a:lvl1pPr>
          </a:lstStyle>
          <a:p>
            <a:r>
              <a:rPr lang="de-DE" dirty="0" err="1"/>
              <a:t>storytelling</a:t>
            </a:r>
            <a:br>
              <a:rPr lang="de-DE" dirty="0"/>
            </a:br>
            <a:r>
              <a:rPr lang="de-DE" dirty="0" err="1"/>
              <a:t>workshop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A76E1C4-9F04-8E4C-9C2C-E540A99099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08454" y="1096823"/>
            <a:ext cx="1692068" cy="307776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067" b="0" i="0" baseline="0">
                <a:solidFill>
                  <a:schemeClr val="tx1"/>
                </a:solidFill>
                <a:latin typeface="BentonSans Regular"/>
                <a:cs typeface="BentonSans Regular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086A23-5F1A-FF43-A68C-1668972106EA}"/>
              </a:ext>
            </a:extLst>
          </p:cNvPr>
          <p:cNvSpPr txBox="1"/>
          <p:nvPr/>
        </p:nvSpPr>
        <p:spPr>
          <a:xfrm>
            <a:off x="1514023" y="5647525"/>
            <a:ext cx="9160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Scenes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is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a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method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and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a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toolkit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created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at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the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SAP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AppHaus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Heidelberg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and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licensed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under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the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Creative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Commons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Attribution-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NonCommercial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-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ShareAlike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 4.0 International </a:t>
            </a:r>
            <a:r>
              <a:rPr lang="de-DE" sz="800" b="0" i="0" kern="1200" dirty="0" err="1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License</a:t>
            </a:r>
            <a:r>
              <a:rPr lang="de-DE" sz="800" b="0" i="0" kern="1200" dirty="0">
                <a:solidFill>
                  <a:srgbClr val="3C3C3C"/>
                </a:solidFill>
                <a:effectLst/>
                <a:latin typeface="BentonSans Book" panose="02000503000000020004" pitchFamily="2" charset="0"/>
                <a:ea typeface="+mn-ea"/>
                <a:cs typeface="+mn-cs"/>
              </a:rPr>
              <a:t>. </a:t>
            </a:r>
            <a:r>
              <a:rPr lang="en-US" sz="800" b="0" i="0" dirty="0">
                <a:solidFill>
                  <a:srgbClr val="3C3C3C"/>
                </a:solidFill>
                <a:latin typeface="BentonSans Book" panose="02000503000000020004" pitchFamily="2" charset="0"/>
                <a:ea typeface="Arial" charset="0"/>
                <a:cs typeface="Arial" charset="0"/>
              </a:rPr>
              <a:t>To view a copy of this license, visit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BentonSans Book" panose="02000503000000020004" pitchFamily="2" charset="0"/>
                <a:ea typeface="Arial" charset="0"/>
                <a:cs typeface="Arial" charset="0"/>
              </a:rPr>
              <a:t> 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BentonSans Book" panose="02000503000000020004" pitchFamily="2" charset="0"/>
                <a:ea typeface="Arial" charset="0"/>
                <a:cs typeface="Arial" charset="0"/>
                <a:hlinkClick r:id="rId4"/>
              </a:rPr>
              <a:t>http://creativecommons.org/licenses/by-nc-sa/4.0/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BentonSans Book" panose="02000503000000020004" pitchFamily="2" charset="0"/>
                <a:ea typeface="Arial" charset="0"/>
                <a:cs typeface="Arial" charset="0"/>
              </a:rPr>
              <a:t>.  </a:t>
            </a:r>
            <a:r>
              <a:rPr lang="en-US" sz="800" b="0" i="0" dirty="0">
                <a:solidFill>
                  <a:srgbClr val="3C3C3C"/>
                </a:solidFill>
                <a:latin typeface="BentonSans Book" panose="02000503000000020004" pitchFamily="2" charset="0"/>
                <a:ea typeface="Arial" charset="0"/>
                <a:cs typeface="Arial" charset="0"/>
              </a:rPr>
              <a:t>Based on a work at 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BentonSans Book" panose="02000503000000020004" pitchFamily="2" charset="0"/>
                <a:ea typeface="Arial" charset="0"/>
                <a:cs typeface="Arial" charset="0"/>
                <a:hlinkClick r:id="rId5"/>
              </a:rPr>
              <a:t>http://experience.sap.com/designservices/scenes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BentonSans Book" panose="02000503000000020004" pitchFamily="2" charset="0"/>
                <a:ea typeface="Arial" charset="0"/>
                <a:cs typeface="Arial" charset="0"/>
              </a:rPr>
              <a:t>. </a:t>
            </a:r>
            <a:r>
              <a:rPr lang="en-US" sz="800" b="0" i="0" dirty="0">
                <a:solidFill>
                  <a:srgbClr val="3C3C3C"/>
                </a:solidFill>
                <a:latin typeface="BentonSans Book" panose="02000503000000020004" pitchFamily="2" charset="0"/>
                <a:ea typeface="Arial" charset="0"/>
                <a:cs typeface="Arial" charset="0"/>
              </a:rPr>
              <a:t>Scenes™ is a trademark of SAP SE.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0D346F-5358-0842-AE32-E664818FADA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3" y="2921828"/>
            <a:ext cx="10768024" cy="23511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D42AE8-63ED-B344-A629-71E91FA17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2164" y="5337624"/>
            <a:ext cx="827672" cy="28968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B02D451-34B1-6D4B-AC27-30E32BB8B5A6}"/>
              </a:ext>
            </a:extLst>
          </p:cNvPr>
          <p:cNvGrpSpPr/>
          <p:nvPr/>
        </p:nvGrpSpPr>
        <p:grpSpPr>
          <a:xfrm>
            <a:off x="5244989" y="6097913"/>
            <a:ext cx="1702022" cy="229009"/>
            <a:chOff x="4887394" y="6151703"/>
            <a:chExt cx="1702022" cy="229009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E385155-F97F-554D-9AA0-36D3810E8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88598" y="6151703"/>
              <a:ext cx="1000818" cy="20706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506165-FC67-E94A-8C97-89A3A263B3C9}"/>
                </a:ext>
              </a:extLst>
            </p:cNvPr>
            <p:cNvSpPr txBox="1"/>
            <p:nvPr/>
          </p:nvSpPr>
          <p:spPr>
            <a:xfrm>
              <a:off x="4887394" y="6165268"/>
              <a:ext cx="841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rgbClr val="3C3C3C"/>
                  </a:solidFill>
                  <a:effectLst/>
                  <a:latin typeface="BentonSans Book" panose="02000503000000020004" pitchFamily="2" charset="0"/>
                  <a:ea typeface="+mn-ea"/>
                  <a:cs typeface="+mn-cs"/>
                </a:rPr>
                <a:t>Powered by</a:t>
              </a:r>
              <a:endParaRPr lang="en-US" sz="800" b="0" i="0" dirty="0">
                <a:solidFill>
                  <a:srgbClr val="3C3C3C"/>
                </a:solidFill>
                <a:latin typeface="BentonSans Book" panose="02000503000000020004" pitchFamily="2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56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720">
          <p15:clr>
            <a:srgbClr val="FBAE40"/>
          </p15:clr>
        </p15:guide>
        <p15:guide id="4" orient="horz" pos="90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84A97E-4589-4640-90F1-825BD72E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441" y="1162050"/>
            <a:ext cx="4513118" cy="4203394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935682" y="1855158"/>
            <a:ext cx="2441863" cy="6155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3600" b="1" i="0">
                <a:solidFill>
                  <a:schemeClr val="tx1"/>
                </a:solidFill>
                <a:latin typeface="Covered By Your Grace" panose="02000506000000020004" pitchFamily="2" charset="77"/>
                <a:ea typeface="Permanent Marker" charset="0"/>
                <a:cs typeface="Covered By Your Grace" panose="02000506000000020004" pitchFamily="2" charset="77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09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w_to_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38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1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drei Kästen mit Stichpun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5496" y="1728000"/>
            <a:ext cx="2969554" cy="33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IN" sz="2000" b="1" kern="1200" baseline="0" dirty="0">
                <a:solidFill>
                  <a:srgbClr val="002B6A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Überschrift</a:t>
            </a:r>
            <a:r>
              <a:rPr lang="en-US" dirty="0"/>
              <a:t> 01</a:t>
            </a:r>
            <a:endParaRPr lang="en-IN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23965" y="2340000"/>
            <a:ext cx="2612571" cy="3556819"/>
          </a:xfrm>
          <a:prstGeom prst="rect">
            <a:avLst/>
          </a:prstGeom>
        </p:spPr>
        <p:txBody>
          <a:bodyPr/>
          <a:lstStyle>
            <a:lvl1pPr marL="285750" indent="-285750" algn="ctr">
              <a:lnSpc>
                <a:spcPts val="2400"/>
              </a:lnSpc>
              <a:buSzPct val="65000"/>
              <a:buFontTx/>
              <a:buBlip>
                <a:blip r:embed="rId2"/>
              </a:buBlip>
              <a:tabLst>
                <a:tab pos="1704975" algn="l"/>
              </a:tabLst>
              <a:defRPr lang="de-DE" sz="1600" kern="1200" dirty="0" err="1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endParaRPr lang="de-DE" sz="16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endParaRPr lang="de-DE" sz="16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116388" y="1728209"/>
            <a:ext cx="2874291" cy="33065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000" b="1" kern="1200" baseline="0" dirty="0" smtClean="0">
                <a:solidFill>
                  <a:srgbClr val="002B6A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2pPr>
            <a:lvl3pPr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3pPr>
            <a:lvl4pPr marL="13716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4pPr>
            <a:lvl5pPr marL="1828800" indent="0">
              <a:buFontTx/>
              <a:buNone/>
              <a:defRPr lang="de-DE" sz="2000" kern="1200" baseline="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5pPr>
          </a:lstStyle>
          <a:p>
            <a:pPr lvl="0"/>
            <a:r>
              <a:rPr lang="de-DE" dirty="0"/>
              <a:t>Überschrift 02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248130" y="2339976"/>
            <a:ext cx="2624943" cy="3556844"/>
          </a:xfrm>
          <a:prstGeom prst="rect">
            <a:avLst/>
          </a:prstGeom>
        </p:spPr>
        <p:txBody>
          <a:bodyPr/>
          <a:lstStyle>
            <a:lvl1pPr marL="285750" indent="-285750" algn="ctr">
              <a:lnSpc>
                <a:spcPts val="2400"/>
              </a:lnSpc>
              <a:buSzPct val="65000"/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endParaRPr lang="de-DE" sz="16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endParaRPr lang="de-DE" sz="16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671202" y="2339976"/>
            <a:ext cx="2588165" cy="3556844"/>
          </a:xfrm>
          <a:prstGeom prst="rect">
            <a:avLst/>
          </a:prstGeom>
        </p:spPr>
        <p:txBody>
          <a:bodyPr/>
          <a:lstStyle>
            <a:lvl1pPr marL="285750" indent="-285750" algn="ctr">
              <a:lnSpc>
                <a:spcPts val="2400"/>
              </a:lnSpc>
              <a:buSzPct val="65000"/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endParaRPr lang="de-DE" sz="16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Lorem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ipsum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diam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nonumy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eirmod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tempor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invidunt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0"/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labore</a:t>
            </a: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et </a:t>
            </a:r>
            <a:r>
              <a:rPr lang="de-DE" sz="16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dolore</a:t>
            </a:r>
            <a:endParaRPr lang="de-DE" sz="16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Rectangle: Rounded Corners 50">
            <a:extLst>
              <a:ext uri="{FF2B5EF4-FFF2-40B4-BE49-F238E27FC236}">
                <a16:creationId xmlns:a16="http://schemas.microsoft.com/office/drawing/2014/main" id="{D5ED310C-ECB9-48AC-9865-26A22CCF9245}"/>
              </a:ext>
            </a:extLst>
          </p:cNvPr>
          <p:cNvSpPr/>
          <p:nvPr/>
        </p:nvSpPr>
        <p:spPr>
          <a:xfrm>
            <a:off x="695326" y="1577819"/>
            <a:ext cx="2877714" cy="4319000"/>
          </a:xfrm>
          <a:prstGeom prst="roundRect">
            <a:avLst>
              <a:gd name="adj" fmla="val 959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50">
            <a:extLst>
              <a:ext uri="{FF2B5EF4-FFF2-40B4-BE49-F238E27FC236}">
                <a16:creationId xmlns:a16="http://schemas.microsoft.com/office/drawing/2014/main" id="{D5ED310C-ECB9-48AC-9865-26A22CCF9245}"/>
              </a:ext>
            </a:extLst>
          </p:cNvPr>
          <p:cNvSpPr/>
          <p:nvPr/>
        </p:nvSpPr>
        <p:spPr>
          <a:xfrm>
            <a:off x="4118398" y="1577819"/>
            <a:ext cx="2877714" cy="4319000"/>
          </a:xfrm>
          <a:prstGeom prst="roundRect">
            <a:avLst>
              <a:gd name="adj" fmla="val 959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50">
            <a:extLst>
              <a:ext uri="{FF2B5EF4-FFF2-40B4-BE49-F238E27FC236}">
                <a16:creationId xmlns:a16="http://schemas.microsoft.com/office/drawing/2014/main" id="{D5ED310C-ECB9-48AC-9865-26A22CCF9245}"/>
              </a:ext>
            </a:extLst>
          </p:cNvPr>
          <p:cNvSpPr/>
          <p:nvPr/>
        </p:nvSpPr>
        <p:spPr>
          <a:xfrm>
            <a:off x="7529462" y="1577819"/>
            <a:ext cx="2877714" cy="4319000"/>
          </a:xfrm>
          <a:prstGeom prst="roundRect">
            <a:avLst>
              <a:gd name="adj" fmla="val 959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527925" y="1728000"/>
            <a:ext cx="2879725" cy="33086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000" b="1" kern="1200" baseline="0" dirty="0" smtClean="0">
                <a:solidFill>
                  <a:srgbClr val="002B6A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</a:lstStyle>
          <a:p>
            <a:pPr lvl="0"/>
            <a:r>
              <a:rPr lang="de-DE" dirty="0"/>
              <a:t>Überschrift 03</a:t>
            </a:r>
          </a:p>
        </p:txBody>
      </p:sp>
    </p:spTree>
    <p:extLst>
      <p:ext uri="{BB962C8B-B14F-4D97-AF65-F5344CB8AC3E}">
        <p14:creationId xmlns:p14="http://schemas.microsoft.com/office/powerpoint/2010/main" val="892650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  <p15:guide id="5" pos="25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98">
            <a:extLst>
              <a:ext uri="{FF2B5EF4-FFF2-40B4-BE49-F238E27FC236}">
                <a16:creationId xmlns:a16="http://schemas.microsoft.com/office/drawing/2014/main" id="{477229A3-9E76-BB41-9771-27F74F13C79A}"/>
              </a:ext>
            </a:extLst>
          </p:cNvPr>
          <p:cNvGrpSpPr/>
          <p:nvPr/>
        </p:nvGrpSpPr>
        <p:grpSpPr>
          <a:xfrm rot="10800000" flipH="1">
            <a:off x="-3344845" y="-2433663"/>
            <a:ext cx="14922466" cy="4506760"/>
            <a:chOff x="-2422178" y="5261733"/>
            <a:chExt cx="14922466" cy="4506760"/>
          </a:xfrm>
        </p:grpSpPr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314C21F7-27E6-7043-AC62-772F4FA1BD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BAC78CA0-0A9B-C542-9870-908F8588CD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E49983F3-35C9-374C-980E-C025B62D6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CC868B2E-AF95-484D-8FC3-B01EB4DB26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75A62955-FB4E-754A-8E23-8E3745D346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E37B1423-A1F5-9043-9F2B-E465197C33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CE82EDE7-7279-2447-BDF6-601B815F81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1A4DEC4B-3129-6947-865E-97EFA4467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AB90BC07-9FCA-E04E-8B9A-C898B1F794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4214701-70A7-0345-84B8-960F0F6BF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41B6DBD1-D1BC-BB46-A349-2F3EC98D43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8A7D4422-8675-9341-82C0-8398B0F4E0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" name="Freeform 42">
              <a:extLst>
                <a:ext uri="{FF2B5EF4-FFF2-40B4-BE49-F238E27FC236}">
                  <a16:creationId xmlns:a16="http://schemas.microsoft.com/office/drawing/2014/main" id="{8DEDB9C3-1413-5E44-BC8F-115F147479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0A6E8A97-AC91-164F-BDD0-22E7079CA6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rgbClr val="002B6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BC627C2E-F04D-BC44-9059-B6E8EE422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5D053E5A-4181-274D-9162-DC847CC14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3FFCBEE2-9822-A54C-86E9-1FFEA97A52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3C4212A5-F0D0-1844-A3B4-0389EFF64D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53BE6F74-1A8B-1647-B3DE-683710C6CF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49">
              <a:extLst>
                <a:ext uri="{FF2B5EF4-FFF2-40B4-BE49-F238E27FC236}">
                  <a16:creationId xmlns:a16="http://schemas.microsoft.com/office/drawing/2014/main" id="{48CC0194-0522-9C4D-9BA7-8E494E9BA2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50">
              <a:extLst>
                <a:ext uri="{FF2B5EF4-FFF2-40B4-BE49-F238E27FC236}">
                  <a16:creationId xmlns:a16="http://schemas.microsoft.com/office/drawing/2014/main" id="{BB5AC2AA-DB50-CB4C-93A8-E15FCF252C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D754E386-5447-B34F-A2A3-0C35AAE4B8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" name="Freeform 52">
              <a:extLst>
                <a:ext uri="{FF2B5EF4-FFF2-40B4-BE49-F238E27FC236}">
                  <a16:creationId xmlns:a16="http://schemas.microsoft.com/office/drawing/2014/main" id="{05DFB958-C769-924C-93E3-BF0F257CCA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AD787F73-B71A-A548-AFE7-D917E9CEDC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54">
              <a:extLst>
                <a:ext uri="{FF2B5EF4-FFF2-40B4-BE49-F238E27FC236}">
                  <a16:creationId xmlns:a16="http://schemas.microsoft.com/office/drawing/2014/main" id="{3EE90314-4BE7-D542-B82E-F9AB99AD2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55">
              <a:extLst>
                <a:ext uri="{FF2B5EF4-FFF2-40B4-BE49-F238E27FC236}">
                  <a16:creationId xmlns:a16="http://schemas.microsoft.com/office/drawing/2014/main" id="{D7F90983-5C09-C14C-A8D5-5DB20A25E8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" name="Freeform 56">
              <a:extLst>
                <a:ext uri="{FF2B5EF4-FFF2-40B4-BE49-F238E27FC236}">
                  <a16:creationId xmlns:a16="http://schemas.microsoft.com/office/drawing/2014/main" id="{49BA8D29-0CB1-1240-918D-D4DD05448D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EB72D185-DE48-E745-9883-CBEC2A8F4F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E15D5F49-AE8E-B540-A2BC-CFBAF98901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3104" y="562204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572493" y="1952317"/>
            <a:ext cx="9840749" cy="365691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1600"/>
            </a:lvl1pPr>
            <a:lvl2pPr marL="685800" indent="-228600">
              <a:buFontTx/>
              <a:buBlip>
                <a:blip r:embed="rId2"/>
              </a:buBlip>
              <a:defRPr sz="1600"/>
            </a:lvl2pPr>
            <a:lvl3pPr marL="1200150" indent="-285750">
              <a:buFontTx/>
              <a:buBlip>
                <a:blip r:embed="rId2"/>
              </a:buBlip>
              <a:defRPr sz="16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9829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  <p15:guide id="5" pos="259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Kreis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sp>
        <p:nvSpPr>
          <p:cNvPr id="12" name="Freeform: Shape 7696"/>
          <p:cNvSpPr/>
          <p:nvPr/>
        </p:nvSpPr>
        <p:spPr>
          <a:xfrm rot="4800">
            <a:off x="704463" y="1834296"/>
            <a:ext cx="2180965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7697"/>
          <p:cNvSpPr/>
          <p:nvPr/>
        </p:nvSpPr>
        <p:spPr>
          <a:xfrm rot="4800">
            <a:off x="2502595" y="3405244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7698"/>
          <p:cNvSpPr/>
          <p:nvPr/>
        </p:nvSpPr>
        <p:spPr>
          <a:xfrm rot="4800">
            <a:off x="4275693" y="1829922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7699"/>
          <p:cNvSpPr/>
          <p:nvPr/>
        </p:nvSpPr>
        <p:spPr>
          <a:xfrm rot="4800">
            <a:off x="6041457" y="3400830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7" y="743"/>
                  <a:pt x="372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2" y="0"/>
                </a:cubicBezTo>
                <a:cubicBezTo>
                  <a:pt x="577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7700"/>
          <p:cNvSpPr/>
          <p:nvPr/>
        </p:nvSpPr>
        <p:spPr>
          <a:xfrm rot="4800">
            <a:off x="7814555" y="1822556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4875" y="2277457"/>
            <a:ext cx="1753899" cy="33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IN" sz="2000" b="1" kern="1200" baseline="0" dirty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Punkt</a:t>
            </a:r>
            <a:r>
              <a:rPr lang="en-US" dirty="0"/>
              <a:t> 01</a:t>
            </a:r>
            <a:endParaRPr lang="en-IN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404595" y="2277457"/>
            <a:ext cx="1918767" cy="33065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000" b="1" kern="1200" baseline="0" dirty="0" smtClean="0">
                <a:solidFill>
                  <a:srgbClr val="002B6A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2pPr>
            <a:lvl3pPr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3pPr>
            <a:lvl4pPr marL="13716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4pPr>
            <a:lvl5pPr marL="1828800" indent="0">
              <a:buFontTx/>
              <a:buNone/>
              <a:defRPr lang="de-DE" sz="2000" kern="1200" baseline="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5pPr>
          </a:lstStyle>
          <a:p>
            <a:pPr lvl="0"/>
            <a:r>
              <a:rPr lang="de-DE" dirty="0"/>
              <a:t>Punkt 03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09200" y="2694227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SzPct val="65000"/>
              <a:buFontTx/>
              <a:buNone/>
              <a:tabLst>
                <a:tab pos="1704975" algn="l"/>
              </a:tabLst>
              <a:defRPr lang="de-DE" sz="1600" kern="1200" baseline="0" dirty="0" err="1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Zwei- oder dreizeiliger Beispieltext für</a:t>
            </a:r>
            <a:b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Information im Kreis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943849" y="2277457"/>
            <a:ext cx="1924051" cy="33086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000" b="1" kern="1200" baseline="0" dirty="0" smtClean="0">
                <a:solidFill>
                  <a:srgbClr val="002B6A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</a:lstStyle>
          <a:p>
            <a:pPr lvl="0"/>
            <a:r>
              <a:rPr lang="de-DE" dirty="0"/>
              <a:t>Punkt 05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640112" y="3802958"/>
            <a:ext cx="1878659" cy="3332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IN" sz="2000" b="1" kern="1200" baseline="0" dirty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</a:lstStyle>
          <a:p>
            <a:r>
              <a:rPr lang="en-US" dirty="0" err="1"/>
              <a:t>Punkt</a:t>
            </a:r>
            <a:r>
              <a:rPr lang="en-US" dirty="0"/>
              <a:t> 02</a:t>
            </a:r>
            <a:endParaRPr lang="en-IN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2501071" y="4276575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1600" kern="1200" baseline="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marL="0" lv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SzPct val="65000"/>
              <a:buFontTx/>
              <a:buNone/>
              <a:tabLst>
                <a:tab pos="1704975" algn="l"/>
              </a:tabLst>
            </a:pP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Zwei- oder dreizeiliger Beispieltext für</a:t>
            </a:r>
            <a:b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Information im Kreis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6203574" y="3804046"/>
            <a:ext cx="1869142" cy="4194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000" b="1" kern="1200" baseline="0" dirty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</a:lstStyle>
          <a:p>
            <a:pPr lvl="0"/>
            <a:r>
              <a:rPr lang="de-DE" dirty="0"/>
              <a:t>Punkt 04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6039934" y="4276800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SzPct val="65000"/>
              <a:buFontTx/>
              <a:buNone/>
              <a:tabLst>
                <a:tab pos="1704975" algn="l"/>
              </a:tabLst>
              <a:defRPr lang="de-DE" sz="1600" kern="1200" baseline="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SzPct val="65000"/>
              <a:buFontTx/>
              <a:buNone/>
              <a:tabLst>
                <a:tab pos="1704975" algn="l"/>
              </a:tabLst>
            </a:pP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Zwei- oder dreizeiliger Beispieltext für</a:t>
            </a:r>
            <a:b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Information im Kreis8</a:t>
            </a:r>
          </a:p>
          <a:p>
            <a:pPr marL="0" lv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SzPct val="65000"/>
              <a:buFontTx/>
              <a:buNone/>
              <a:tabLst>
                <a:tab pos="1704975" algn="l"/>
              </a:tabLst>
            </a:pPr>
            <a:endParaRPr lang="de-DE" sz="16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7859053" y="2692800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FontTx/>
              <a:buNone/>
              <a:defRPr sz="1600" baseline="0">
                <a:solidFill>
                  <a:srgbClr val="002B6A"/>
                </a:solidFill>
              </a:defRPr>
            </a:lvl1pPr>
            <a:lvl2pPr>
              <a:defRPr sz="1600">
                <a:solidFill>
                  <a:srgbClr val="002B6A"/>
                </a:solidFill>
              </a:defRPr>
            </a:lvl2pPr>
            <a:lvl3pPr>
              <a:defRPr sz="1600">
                <a:solidFill>
                  <a:srgbClr val="002B6A"/>
                </a:solidFill>
              </a:defRPr>
            </a:lvl3pPr>
            <a:lvl4pPr>
              <a:defRPr sz="1600">
                <a:solidFill>
                  <a:srgbClr val="002B6A"/>
                </a:solidFill>
              </a:defRPr>
            </a:lvl4pPr>
            <a:lvl5pPr>
              <a:defRPr sz="1600">
                <a:solidFill>
                  <a:srgbClr val="002B6A"/>
                </a:solidFill>
              </a:defRPr>
            </a:lvl5pPr>
          </a:lstStyle>
          <a:p>
            <a:pPr lvl="0"/>
            <a:r>
              <a:rPr lang="de-DE" dirty="0"/>
              <a:t>Zwei- oder dreizeiliger Beispieltext für</a:t>
            </a:r>
            <a:br>
              <a:rPr lang="de-DE" dirty="0"/>
            </a:br>
            <a:r>
              <a:rPr lang="de-DE" dirty="0"/>
              <a:t>Information im Kreis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21" hasCustomPrompt="1"/>
          </p:nvPr>
        </p:nvSpPr>
        <p:spPr>
          <a:xfrm>
            <a:off x="4274168" y="2692800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FontTx/>
              <a:buNone/>
              <a:defRPr lang="de-DE" sz="1600" kern="1200" baseline="0" dirty="0">
                <a:solidFill>
                  <a:srgbClr val="002B6A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Zwei- oder dreizeiliger Beispieltext für</a:t>
            </a:r>
            <a:br>
              <a:rPr lang="de-DE" dirty="0"/>
            </a:br>
            <a:r>
              <a:rPr lang="de-DE" dirty="0"/>
              <a:t>Information im Kreis</a:t>
            </a:r>
          </a:p>
        </p:txBody>
      </p:sp>
    </p:spTree>
    <p:extLst>
      <p:ext uri="{BB962C8B-B14F-4D97-AF65-F5344CB8AC3E}">
        <p14:creationId xmlns:p14="http://schemas.microsoft.com/office/powerpoint/2010/main" val="1478362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  <p15:guide id="5" pos="2593">
          <p15:clr>
            <a:srgbClr val="FBAE40"/>
          </p15:clr>
        </p15:guide>
        <p15:guide id="6" orient="horz" pos="2840">
          <p15:clr>
            <a:srgbClr val="FBAE40"/>
          </p15:clr>
        </p15:guide>
        <p15:guide id="7" orient="horz" pos="2568">
          <p15:clr>
            <a:srgbClr val="FBAE40"/>
          </p15:clr>
        </p15:guide>
        <p15:guide id="8" pos="449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Überschrift und Kreis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10515600" cy="427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en-US" dirty="0" err="1"/>
              <a:t>stehen</a:t>
            </a:r>
            <a:endParaRPr lang="en-IN" dirty="0"/>
          </a:p>
        </p:txBody>
      </p:sp>
      <p:sp>
        <p:nvSpPr>
          <p:cNvPr id="12" name="Freeform: Shape 7696"/>
          <p:cNvSpPr/>
          <p:nvPr/>
        </p:nvSpPr>
        <p:spPr>
          <a:xfrm rot="4800">
            <a:off x="1539031" y="1834296"/>
            <a:ext cx="2180965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7697"/>
          <p:cNvSpPr/>
          <p:nvPr/>
        </p:nvSpPr>
        <p:spPr>
          <a:xfrm rot="4800">
            <a:off x="4425731" y="3405244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7698"/>
          <p:cNvSpPr/>
          <p:nvPr/>
        </p:nvSpPr>
        <p:spPr>
          <a:xfrm rot="4800">
            <a:off x="7316429" y="1829922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46700" y="2277457"/>
            <a:ext cx="1753899" cy="33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IN" sz="2000" b="1" kern="1200" baseline="0" dirty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Punkt</a:t>
            </a:r>
            <a:r>
              <a:rPr lang="en-US" dirty="0"/>
              <a:t> 01</a:t>
            </a:r>
            <a:endParaRPr lang="en-IN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445331" y="2277457"/>
            <a:ext cx="1918767" cy="33065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2000" b="1" kern="1200" baseline="0" dirty="0" smtClean="0">
                <a:solidFill>
                  <a:srgbClr val="002B6A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  <a:lvl2pPr marL="4572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2pPr>
            <a:lvl3pPr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3pPr>
            <a:lvl4pPr marL="1371600" indent="0">
              <a:buFontTx/>
              <a:buNone/>
              <a:defRPr lang="de-DE" sz="2000" kern="1200" baseline="0" dirty="0" smtClean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4pPr>
            <a:lvl5pPr marL="1828800" indent="0">
              <a:buFontTx/>
              <a:buNone/>
              <a:defRPr lang="de-DE" sz="2000" kern="1200" baseline="0" dirty="0">
                <a:solidFill>
                  <a:schemeClr val="accent5"/>
                </a:solidFill>
                <a:latin typeface="Roboto Cn" pitchFamily="2" charset="0"/>
                <a:ea typeface="Roboto Cn" pitchFamily="2" charset="0"/>
                <a:cs typeface="+mn-cs"/>
              </a:defRPr>
            </a:lvl5pPr>
          </a:lstStyle>
          <a:p>
            <a:pPr lvl="0"/>
            <a:r>
              <a:rPr lang="de-DE" dirty="0"/>
              <a:t>Punkt 03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51025" y="2694227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SzPct val="65000"/>
              <a:buFontTx/>
              <a:buNone/>
              <a:tabLst>
                <a:tab pos="1704975" algn="l"/>
              </a:tabLst>
              <a:defRPr lang="de-DE" sz="1600" kern="1200" baseline="0" dirty="0" err="1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00" indent="0">
              <a:buFontTx/>
              <a:buNone/>
              <a:defRPr lang="de-DE" sz="16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4pPr>
            <a:lvl5pPr marL="1828800" indent="0">
              <a:buFontTx/>
              <a:buNone/>
              <a:defRPr lang="de-DE" sz="16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5pPr>
          </a:lstStyle>
          <a:p>
            <a:pPr lvl="0"/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Zwei- oder dreizeiliger Beispieltext für</a:t>
            </a:r>
            <a:b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Information im Kreis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63248" y="3802958"/>
            <a:ext cx="1878659" cy="3332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IN" sz="2000" b="1" kern="1200" baseline="0" dirty="0">
                <a:solidFill>
                  <a:schemeClr val="tx1"/>
                </a:solidFill>
                <a:latin typeface="Roboto Cn" pitchFamily="2" charset="0"/>
                <a:ea typeface="Roboto Cn" pitchFamily="2" charset="0"/>
                <a:cs typeface="+mn-cs"/>
              </a:defRPr>
            </a:lvl1pPr>
          </a:lstStyle>
          <a:p>
            <a:r>
              <a:rPr lang="en-US" dirty="0" err="1"/>
              <a:t>Punkt</a:t>
            </a:r>
            <a:r>
              <a:rPr lang="en-US" dirty="0"/>
              <a:t> 02</a:t>
            </a:r>
            <a:endParaRPr lang="en-IN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4424207" y="4276575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de-DE" sz="1600" kern="1200" baseline="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marL="0" lv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SzPct val="65000"/>
              <a:buFontTx/>
              <a:buNone/>
              <a:tabLst>
                <a:tab pos="1704975" algn="l"/>
              </a:tabLst>
            </a:pP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Zwei- oder dreizeiliger Beispieltext für</a:t>
            </a:r>
            <a:b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de-DE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Information im Kreis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21" hasCustomPrompt="1"/>
          </p:nvPr>
        </p:nvSpPr>
        <p:spPr>
          <a:xfrm>
            <a:off x="7314904" y="2692800"/>
            <a:ext cx="2160000" cy="108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FontTx/>
              <a:buNone/>
              <a:defRPr lang="de-DE" sz="1600" kern="1200" baseline="0" dirty="0">
                <a:solidFill>
                  <a:srgbClr val="002B6A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de-DE" dirty="0"/>
              <a:t>Zwei- oder dreizeiliger Beispieltext für</a:t>
            </a:r>
            <a:br>
              <a:rPr lang="de-DE" dirty="0"/>
            </a:br>
            <a:r>
              <a:rPr lang="de-DE" dirty="0"/>
              <a:t>Information im Kreis</a:t>
            </a:r>
          </a:p>
        </p:txBody>
      </p:sp>
    </p:spTree>
    <p:extLst>
      <p:ext uri="{BB962C8B-B14F-4D97-AF65-F5344CB8AC3E}">
        <p14:creationId xmlns:p14="http://schemas.microsoft.com/office/powerpoint/2010/main" val="1099070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3" pos="3840">
          <p15:clr>
            <a:srgbClr val="FBAE40"/>
          </p15:clr>
        </p15:guide>
        <p15:guide id="4" pos="438">
          <p15:clr>
            <a:srgbClr val="FBAE40"/>
          </p15:clr>
        </p15:guide>
        <p15:guide id="5" pos="2593">
          <p15:clr>
            <a:srgbClr val="FBAE40"/>
          </p15:clr>
        </p15:guide>
        <p15:guide id="6" orient="horz" pos="2840">
          <p15:clr>
            <a:srgbClr val="FBAE40"/>
          </p15:clr>
        </p15:guide>
        <p15:guide id="7" orient="horz" pos="2568">
          <p15:clr>
            <a:srgbClr val="FBAE40"/>
          </p15:clr>
        </p15:guide>
        <p15:guide id="8" pos="449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433B3-2284-4207-BA6D-EED46F1A8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7545" y="6412956"/>
            <a:ext cx="1183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fld id="{BEB5F516-0775-41B4-B5FF-D1F600015AC1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705ED-A37F-4FB2-9113-3C897B2E2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0374" y="6412955"/>
            <a:ext cx="567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A24B2-ADB8-40DD-85BF-4078676B5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2748" y="6412954"/>
            <a:ext cx="1435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fld id="{5E9A1EF6-38BD-4E81-B557-EDB860F5CA0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092" y="5834819"/>
            <a:ext cx="1026908" cy="7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51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>
          <p15:clr>
            <a:srgbClr val="F26B43"/>
          </p15:clr>
        </p15:guide>
        <p15:guide id="2" pos="438">
          <p15:clr>
            <a:srgbClr val="F26B43"/>
          </p15:clr>
        </p15:guide>
        <p15:guide id="3" orient="horz" pos="41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092" y="5834819"/>
            <a:ext cx="1026908" cy="704093"/>
          </a:xfrm>
          <a:prstGeom prst="rect">
            <a:avLst/>
          </a:prstGeom>
        </p:spPr>
      </p:pic>
      <p:sp>
        <p:nvSpPr>
          <p:cNvPr id="7" name="Rectangle 22"/>
          <p:cNvSpPr/>
          <p:nvPr/>
        </p:nvSpPr>
        <p:spPr>
          <a:xfrm>
            <a:off x="0" y="0"/>
            <a:ext cx="12192000" cy="19785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7" y="5812971"/>
            <a:ext cx="979279" cy="671436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1597418" y="1405896"/>
            <a:ext cx="1045652" cy="1041469"/>
            <a:chOff x="1342299" y="1681195"/>
            <a:chExt cx="1282429" cy="1277299"/>
          </a:xfrm>
          <a:solidFill>
            <a:schemeClr val="accent3"/>
          </a:solidFill>
        </p:grpSpPr>
        <p:sp>
          <p:nvSpPr>
            <p:cNvPr id="12" name="Oval 21"/>
            <p:cNvSpPr/>
            <p:nvPr/>
          </p:nvSpPr>
          <p:spPr>
            <a:xfrm>
              <a:off x="1342299" y="1681195"/>
              <a:ext cx="1282429" cy="1277299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1352738" y="1688042"/>
              <a:ext cx="1261549" cy="1255779"/>
              <a:chOff x="687942" y="1477730"/>
              <a:chExt cx="841248" cy="837400"/>
            </a:xfrm>
            <a:grpFill/>
          </p:grpSpPr>
          <p:grpSp>
            <p:nvGrpSpPr>
              <p:cNvPr id="14" name="Group 19"/>
              <p:cNvGrpSpPr/>
              <p:nvPr/>
            </p:nvGrpSpPr>
            <p:grpSpPr>
              <a:xfrm>
                <a:off x="846471" y="1693446"/>
                <a:ext cx="524190" cy="405968"/>
                <a:chOff x="4498975" y="3768725"/>
                <a:chExt cx="373063" cy="288925"/>
              </a:xfrm>
              <a:grpFill/>
            </p:grpSpPr>
            <p:sp>
              <p:nvSpPr>
                <p:cNvPr id="27" name="Freeform 51"/>
                <p:cNvSpPr>
                  <a:spLocks noEditPoints="1"/>
                </p:cNvSpPr>
                <p:nvPr/>
              </p:nvSpPr>
              <p:spPr bwMode="auto">
                <a:xfrm>
                  <a:off x="4510088" y="3854450"/>
                  <a:ext cx="349250" cy="203200"/>
                </a:xfrm>
                <a:custGeom>
                  <a:avLst/>
                  <a:gdLst/>
                  <a:ahLst/>
                  <a:cxnLst>
                    <a:cxn ang="0">
                      <a:pos x="180" y="210"/>
                    </a:cxn>
                    <a:cxn ang="0">
                      <a:pos x="0" y="104"/>
                    </a:cxn>
                    <a:cxn ang="0">
                      <a:pos x="180" y="0"/>
                    </a:cxn>
                    <a:cxn ang="0">
                      <a:pos x="362" y="104"/>
                    </a:cxn>
                    <a:cxn ang="0">
                      <a:pos x="180" y="210"/>
                    </a:cxn>
                    <a:cxn ang="0">
                      <a:pos x="323" y="104"/>
                    </a:cxn>
                    <a:cxn ang="0">
                      <a:pos x="180" y="23"/>
                    </a:cxn>
                    <a:cxn ang="0">
                      <a:pos x="39" y="104"/>
                    </a:cxn>
                    <a:cxn ang="0">
                      <a:pos x="180" y="188"/>
                    </a:cxn>
                    <a:cxn ang="0">
                      <a:pos x="323" y="104"/>
                    </a:cxn>
                  </a:cxnLst>
                  <a:rect l="0" t="0" r="r" b="b"/>
                  <a:pathLst>
                    <a:path w="362" h="210">
                      <a:moveTo>
                        <a:pt x="180" y="210"/>
                      </a:moveTo>
                      <a:cubicBezTo>
                        <a:pt x="80" y="210"/>
                        <a:pt x="0" y="104"/>
                        <a:pt x="0" y="104"/>
                      </a:cubicBezTo>
                      <a:cubicBezTo>
                        <a:pt x="0" y="104"/>
                        <a:pt x="76" y="0"/>
                        <a:pt x="180" y="0"/>
                      </a:cubicBezTo>
                      <a:cubicBezTo>
                        <a:pt x="284" y="0"/>
                        <a:pt x="362" y="104"/>
                        <a:pt x="362" y="104"/>
                      </a:cubicBezTo>
                      <a:cubicBezTo>
                        <a:pt x="362" y="104"/>
                        <a:pt x="279" y="210"/>
                        <a:pt x="180" y="210"/>
                      </a:cubicBezTo>
                      <a:close/>
                      <a:moveTo>
                        <a:pt x="323" y="104"/>
                      </a:moveTo>
                      <a:cubicBezTo>
                        <a:pt x="323" y="104"/>
                        <a:pt x="262" y="23"/>
                        <a:pt x="180" y="23"/>
                      </a:cubicBezTo>
                      <a:cubicBezTo>
                        <a:pt x="99" y="23"/>
                        <a:pt x="39" y="104"/>
                        <a:pt x="39" y="104"/>
                      </a:cubicBezTo>
                      <a:cubicBezTo>
                        <a:pt x="39" y="104"/>
                        <a:pt x="102" y="188"/>
                        <a:pt x="180" y="188"/>
                      </a:cubicBezTo>
                      <a:cubicBezTo>
                        <a:pt x="258" y="188"/>
                        <a:pt x="323" y="104"/>
                        <a:pt x="323" y="10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8" name="Freeform 52"/>
                <p:cNvSpPr>
                  <a:spLocks noEditPoints="1"/>
                </p:cNvSpPr>
                <p:nvPr/>
              </p:nvSpPr>
              <p:spPr bwMode="auto">
                <a:xfrm>
                  <a:off x="4584700" y="3856038"/>
                  <a:ext cx="200025" cy="198438"/>
                </a:xfrm>
                <a:custGeom>
                  <a:avLst/>
                  <a:gdLst/>
                  <a:ahLst/>
                  <a:cxnLst>
                    <a:cxn ang="0">
                      <a:pos x="206" y="103"/>
                    </a:cxn>
                    <a:cxn ang="0">
                      <a:pos x="103" y="205"/>
                    </a:cxn>
                    <a:cxn ang="0">
                      <a:pos x="0" y="103"/>
                    </a:cxn>
                    <a:cxn ang="0">
                      <a:pos x="103" y="0"/>
                    </a:cxn>
                    <a:cxn ang="0">
                      <a:pos x="206" y="103"/>
                    </a:cxn>
                    <a:cxn ang="0">
                      <a:pos x="103" y="26"/>
                    </a:cxn>
                    <a:cxn ang="0">
                      <a:pos x="26" y="103"/>
                    </a:cxn>
                    <a:cxn ang="0">
                      <a:pos x="103" y="179"/>
                    </a:cxn>
                    <a:cxn ang="0">
                      <a:pos x="180" y="103"/>
                    </a:cxn>
                    <a:cxn ang="0">
                      <a:pos x="103" y="26"/>
                    </a:cxn>
                  </a:cxnLst>
                  <a:rect l="0" t="0" r="r" b="b"/>
                  <a:pathLst>
                    <a:path w="206" h="205">
                      <a:moveTo>
                        <a:pt x="206" y="103"/>
                      </a:moveTo>
                      <a:cubicBezTo>
                        <a:pt x="206" y="159"/>
                        <a:pt x="160" y="205"/>
                        <a:pt x="103" y="205"/>
                      </a:cubicBezTo>
                      <a:cubicBezTo>
                        <a:pt x="46" y="205"/>
                        <a:pt x="0" y="159"/>
                        <a:pt x="0" y="103"/>
                      </a:cubicBez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lose/>
                      <a:moveTo>
                        <a:pt x="103" y="26"/>
                      </a:moveTo>
                      <a:cubicBezTo>
                        <a:pt x="61" y="26"/>
                        <a:pt x="26" y="60"/>
                        <a:pt x="26" y="103"/>
                      </a:cubicBezTo>
                      <a:cubicBezTo>
                        <a:pt x="26" y="145"/>
                        <a:pt x="61" y="179"/>
                        <a:pt x="103" y="179"/>
                      </a:cubicBezTo>
                      <a:cubicBezTo>
                        <a:pt x="145" y="179"/>
                        <a:pt x="180" y="145"/>
                        <a:pt x="180" y="103"/>
                      </a:cubicBezTo>
                      <a:cubicBezTo>
                        <a:pt x="180" y="60"/>
                        <a:pt x="145" y="26"/>
                        <a:pt x="103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9" name="Freeform 53"/>
                <p:cNvSpPr>
                  <a:spLocks/>
                </p:cNvSpPr>
                <p:nvPr/>
              </p:nvSpPr>
              <p:spPr bwMode="auto">
                <a:xfrm>
                  <a:off x="4645025" y="3914775"/>
                  <a:ext cx="79375" cy="79375"/>
                </a:xfrm>
                <a:custGeom>
                  <a:avLst/>
                  <a:gdLst/>
                  <a:ahLst/>
                  <a:cxnLst>
                    <a:cxn ang="0">
                      <a:pos x="0" y="41"/>
                    </a:cxn>
                    <a:cxn ang="0">
                      <a:pos x="41" y="82"/>
                    </a:cxn>
                    <a:cxn ang="0">
                      <a:pos x="82" y="41"/>
                    </a:cxn>
                    <a:cxn ang="0">
                      <a:pos x="41" y="0"/>
                    </a:cxn>
                    <a:cxn ang="0">
                      <a:pos x="34" y="1"/>
                    </a:cxn>
                    <a:cxn ang="0">
                      <a:pos x="0" y="41"/>
                    </a:cxn>
                  </a:cxnLst>
                  <a:rect l="0" t="0" r="r" b="b"/>
                  <a:pathLst>
                    <a:path w="82" h="82">
                      <a:moveTo>
                        <a:pt x="0" y="41"/>
                      </a:moveTo>
                      <a:cubicBezTo>
                        <a:pt x="0" y="64"/>
                        <a:pt x="18" y="82"/>
                        <a:pt x="41" y="82"/>
                      </a:cubicBezTo>
                      <a:cubicBezTo>
                        <a:pt x="64" y="82"/>
                        <a:pt x="82" y="64"/>
                        <a:pt x="82" y="41"/>
                      </a:cubicBezTo>
                      <a:cubicBezTo>
                        <a:pt x="82" y="19"/>
                        <a:pt x="64" y="0"/>
                        <a:pt x="41" y="0"/>
                      </a:cubicBezTo>
                      <a:cubicBezTo>
                        <a:pt x="39" y="0"/>
                        <a:pt x="36" y="1"/>
                        <a:pt x="34" y="1"/>
                      </a:cubicBezTo>
                      <a:cubicBezTo>
                        <a:pt x="34" y="1"/>
                        <a:pt x="34" y="41"/>
                        <a:pt x="0" y="4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0" name="Rectangle 54"/>
                <p:cNvSpPr>
                  <a:spLocks noChangeArrowheads="1"/>
                </p:cNvSpPr>
                <p:nvPr/>
              </p:nvSpPr>
              <p:spPr bwMode="auto">
                <a:xfrm>
                  <a:off x="4676775" y="3768725"/>
                  <a:ext cx="23813" cy="7461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1" name="Freeform 55"/>
                <p:cNvSpPr>
                  <a:spLocks/>
                </p:cNvSpPr>
                <p:nvPr/>
              </p:nvSpPr>
              <p:spPr bwMode="auto">
                <a:xfrm>
                  <a:off x="4498975" y="3825875"/>
                  <a:ext cx="66675" cy="74613"/>
                </a:xfrm>
                <a:custGeom>
                  <a:avLst/>
                  <a:gdLst/>
                  <a:ahLst/>
                  <a:cxnLst>
                    <a:cxn ang="0">
                      <a:pos x="42" y="37"/>
                    </a:cxn>
                    <a:cxn ang="0">
                      <a:pos x="29" y="47"/>
                    </a:cxn>
                    <a:cxn ang="0">
                      <a:pos x="0" y="9"/>
                    </a:cxn>
                    <a:cxn ang="0">
                      <a:pos x="13" y="0"/>
                    </a:cxn>
                    <a:cxn ang="0">
                      <a:pos x="42" y="37"/>
                    </a:cxn>
                  </a:cxnLst>
                  <a:rect l="0" t="0" r="r" b="b"/>
                  <a:pathLst>
                    <a:path w="42" h="47">
                      <a:moveTo>
                        <a:pt x="42" y="37"/>
                      </a:moveTo>
                      <a:lnTo>
                        <a:pt x="29" y="47"/>
                      </a:lnTo>
                      <a:lnTo>
                        <a:pt x="0" y="9"/>
                      </a:lnTo>
                      <a:lnTo>
                        <a:pt x="13" y="0"/>
                      </a:lnTo>
                      <a:lnTo>
                        <a:pt x="42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2" name="Freeform 56"/>
                <p:cNvSpPr>
                  <a:spLocks/>
                </p:cNvSpPr>
                <p:nvPr/>
              </p:nvSpPr>
              <p:spPr bwMode="auto">
                <a:xfrm>
                  <a:off x="4578350" y="3783013"/>
                  <a:ext cx="52388" cy="77788"/>
                </a:xfrm>
                <a:custGeom>
                  <a:avLst/>
                  <a:gdLst/>
                  <a:ahLst/>
                  <a:cxnLst>
                    <a:cxn ang="0">
                      <a:pos x="33" y="43"/>
                    </a:cxn>
                    <a:cxn ang="0">
                      <a:pos x="19" y="49"/>
                    </a:cxn>
                    <a:cxn ang="0">
                      <a:pos x="0" y="6"/>
                    </a:cxn>
                    <a:cxn ang="0">
                      <a:pos x="15" y="0"/>
                    </a:cxn>
                    <a:cxn ang="0">
                      <a:pos x="33" y="43"/>
                    </a:cxn>
                  </a:cxnLst>
                  <a:rect l="0" t="0" r="r" b="b"/>
                  <a:pathLst>
                    <a:path w="33" h="49">
                      <a:moveTo>
                        <a:pt x="33" y="43"/>
                      </a:moveTo>
                      <a:lnTo>
                        <a:pt x="19" y="49"/>
                      </a:lnTo>
                      <a:lnTo>
                        <a:pt x="0" y="6"/>
                      </a:lnTo>
                      <a:lnTo>
                        <a:pt x="15" y="0"/>
                      </a:lnTo>
                      <a:lnTo>
                        <a:pt x="33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3" name="Freeform 57"/>
                <p:cNvSpPr>
                  <a:spLocks/>
                </p:cNvSpPr>
                <p:nvPr/>
              </p:nvSpPr>
              <p:spPr bwMode="auto">
                <a:xfrm>
                  <a:off x="4806950" y="3825875"/>
                  <a:ext cx="65088" cy="74613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2" y="47"/>
                    </a:cxn>
                    <a:cxn ang="0">
                      <a:pos x="41" y="9"/>
                    </a:cxn>
                    <a:cxn ang="0">
                      <a:pos x="29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41" h="47">
                      <a:moveTo>
                        <a:pt x="0" y="37"/>
                      </a:moveTo>
                      <a:lnTo>
                        <a:pt x="12" y="47"/>
                      </a:lnTo>
                      <a:lnTo>
                        <a:pt x="41" y="9"/>
                      </a:lnTo>
                      <a:lnTo>
                        <a:pt x="29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4" name="Freeform 58"/>
                <p:cNvSpPr>
                  <a:spLocks/>
                </p:cNvSpPr>
                <p:nvPr/>
              </p:nvSpPr>
              <p:spPr bwMode="auto">
                <a:xfrm>
                  <a:off x="4740275" y="3783013"/>
                  <a:ext cx="52388" cy="77788"/>
                </a:xfrm>
                <a:custGeom>
                  <a:avLst/>
                  <a:gdLst/>
                  <a:ahLst/>
                  <a:cxnLst>
                    <a:cxn ang="0">
                      <a:pos x="0" y="43"/>
                    </a:cxn>
                    <a:cxn ang="0">
                      <a:pos x="15" y="49"/>
                    </a:cxn>
                    <a:cxn ang="0">
                      <a:pos x="33" y="6"/>
                    </a:cxn>
                    <a:cxn ang="0">
                      <a:pos x="18" y="0"/>
                    </a:cxn>
                    <a:cxn ang="0">
                      <a:pos x="0" y="43"/>
                    </a:cxn>
                  </a:cxnLst>
                  <a:rect l="0" t="0" r="r" b="b"/>
                  <a:pathLst>
                    <a:path w="33" h="49">
                      <a:moveTo>
                        <a:pt x="0" y="43"/>
                      </a:moveTo>
                      <a:lnTo>
                        <a:pt x="15" y="49"/>
                      </a:lnTo>
                      <a:lnTo>
                        <a:pt x="33" y="6"/>
                      </a:lnTo>
                      <a:lnTo>
                        <a:pt x="18" y="0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15" name="Group 135"/>
              <p:cNvGrpSpPr/>
              <p:nvPr/>
            </p:nvGrpSpPr>
            <p:grpSpPr>
              <a:xfrm>
                <a:off x="687942" y="1477730"/>
                <a:ext cx="841248" cy="837400"/>
                <a:chOff x="350823" y="2285535"/>
                <a:chExt cx="841248" cy="837400"/>
              </a:xfrm>
              <a:grpFill/>
            </p:grpSpPr>
            <p:sp>
              <p:nvSpPr>
                <p:cNvPr id="25" name="Oval 98"/>
                <p:cNvSpPr/>
                <p:nvPr/>
              </p:nvSpPr>
              <p:spPr>
                <a:xfrm>
                  <a:off x="350823" y="2285535"/>
                  <a:ext cx="841248" cy="8374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>
                    <a:latin typeface="+mj-lt"/>
                  </a:endParaRPr>
                </a:p>
              </p:txBody>
            </p:sp>
            <p:sp>
              <p:nvSpPr>
                <p:cNvPr id="26" name="Oval 99"/>
                <p:cNvSpPr/>
                <p:nvPr/>
              </p:nvSpPr>
              <p:spPr>
                <a:xfrm>
                  <a:off x="437691" y="2371836"/>
                  <a:ext cx="667512" cy="66479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>
                    <a:latin typeface="+mj-lt"/>
                  </a:endParaRPr>
                </a:p>
              </p:txBody>
            </p:sp>
          </p:grpSp>
          <p:grpSp>
            <p:nvGrpSpPr>
              <p:cNvPr id="16" name="Group 64"/>
              <p:cNvGrpSpPr/>
              <p:nvPr/>
            </p:nvGrpSpPr>
            <p:grpSpPr>
              <a:xfrm>
                <a:off x="914114" y="1745833"/>
                <a:ext cx="388904" cy="301194"/>
                <a:chOff x="4498975" y="3768725"/>
                <a:chExt cx="373063" cy="288925"/>
              </a:xfrm>
              <a:grpFill/>
            </p:grpSpPr>
            <p:sp>
              <p:nvSpPr>
                <p:cNvPr id="17" name="Freeform 51"/>
                <p:cNvSpPr>
                  <a:spLocks noEditPoints="1"/>
                </p:cNvSpPr>
                <p:nvPr/>
              </p:nvSpPr>
              <p:spPr bwMode="auto">
                <a:xfrm>
                  <a:off x="4510088" y="3854450"/>
                  <a:ext cx="349250" cy="203200"/>
                </a:xfrm>
                <a:custGeom>
                  <a:avLst/>
                  <a:gdLst/>
                  <a:ahLst/>
                  <a:cxnLst>
                    <a:cxn ang="0">
                      <a:pos x="180" y="210"/>
                    </a:cxn>
                    <a:cxn ang="0">
                      <a:pos x="0" y="104"/>
                    </a:cxn>
                    <a:cxn ang="0">
                      <a:pos x="180" y="0"/>
                    </a:cxn>
                    <a:cxn ang="0">
                      <a:pos x="362" y="104"/>
                    </a:cxn>
                    <a:cxn ang="0">
                      <a:pos x="180" y="210"/>
                    </a:cxn>
                    <a:cxn ang="0">
                      <a:pos x="323" y="104"/>
                    </a:cxn>
                    <a:cxn ang="0">
                      <a:pos x="180" y="23"/>
                    </a:cxn>
                    <a:cxn ang="0">
                      <a:pos x="39" y="104"/>
                    </a:cxn>
                    <a:cxn ang="0">
                      <a:pos x="180" y="188"/>
                    </a:cxn>
                    <a:cxn ang="0">
                      <a:pos x="323" y="104"/>
                    </a:cxn>
                  </a:cxnLst>
                  <a:rect l="0" t="0" r="r" b="b"/>
                  <a:pathLst>
                    <a:path w="362" h="210">
                      <a:moveTo>
                        <a:pt x="180" y="210"/>
                      </a:moveTo>
                      <a:cubicBezTo>
                        <a:pt x="80" y="210"/>
                        <a:pt x="0" y="104"/>
                        <a:pt x="0" y="104"/>
                      </a:cubicBezTo>
                      <a:cubicBezTo>
                        <a:pt x="0" y="104"/>
                        <a:pt x="76" y="0"/>
                        <a:pt x="180" y="0"/>
                      </a:cubicBezTo>
                      <a:cubicBezTo>
                        <a:pt x="284" y="0"/>
                        <a:pt x="362" y="104"/>
                        <a:pt x="362" y="104"/>
                      </a:cubicBezTo>
                      <a:cubicBezTo>
                        <a:pt x="362" y="104"/>
                        <a:pt x="279" y="210"/>
                        <a:pt x="180" y="210"/>
                      </a:cubicBezTo>
                      <a:close/>
                      <a:moveTo>
                        <a:pt x="323" y="104"/>
                      </a:moveTo>
                      <a:cubicBezTo>
                        <a:pt x="323" y="104"/>
                        <a:pt x="262" y="23"/>
                        <a:pt x="180" y="23"/>
                      </a:cubicBezTo>
                      <a:cubicBezTo>
                        <a:pt x="99" y="23"/>
                        <a:pt x="39" y="104"/>
                        <a:pt x="39" y="104"/>
                      </a:cubicBezTo>
                      <a:cubicBezTo>
                        <a:pt x="39" y="104"/>
                        <a:pt x="102" y="188"/>
                        <a:pt x="180" y="188"/>
                      </a:cubicBezTo>
                      <a:cubicBezTo>
                        <a:pt x="258" y="188"/>
                        <a:pt x="323" y="104"/>
                        <a:pt x="323" y="10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8" name="Freeform 52"/>
                <p:cNvSpPr>
                  <a:spLocks noEditPoints="1"/>
                </p:cNvSpPr>
                <p:nvPr/>
              </p:nvSpPr>
              <p:spPr bwMode="auto">
                <a:xfrm>
                  <a:off x="4584700" y="3856038"/>
                  <a:ext cx="200025" cy="198438"/>
                </a:xfrm>
                <a:custGeom>
                  <a:avLst/>
                  <a:gdLst/>
                  <a:ahLst/>
                  <a:cxnLst>
                    <a:cxn ang="0">
                      <a:pos x="206" y="103"/>
                    </a:cxn>
                    <a:cxn ang="0">
                      <a:pos x="103" y="205"/>
                    </a:cxn>
                    <a:cxn ang="0">
                      <a:pos x="0" y="103"/>
                    </a:cxn>
                    <a:cxn ang="0">
                      <a:pos x="103" y="0"/>
                    </a:cxn>
                    <a:cxn ang="0">
                      <a:pos x="206" y="103"/>
                    </a:cxn>
                    <a:cxn ang="0">
                      <a:pos x="103" y="26"/>
                    </a:cxn>
                    <a:cxn ang="0">
                      <a:pos x="26" y="103"/>
                    </a:cxn>
                    <a:cxn ang="0">
                      <a:pos x="103" y="179"/>
                    </a:cxn>
                    <a:cxn ang="0">
                      <a:pos x="180" y="103"/>
                    </a:cxn>
                    <a:cxn ang="0">
                      <a:pos x="103" y="26"/>
                    </a:cxn>
                  </a:cxnLst>
                  <a:rect l="0" t="0" r="r" b="b"/>
                  <a:pathLst>
                    <a:path w="206" h="205">
                      <a:moveTo>
                        <a:pt x="206" y="103"/>
                      </a:moveTo>
                      <a:cubicBezTo>
                        <a:pt x="206" y="159"/>
                        <a:pt x="160" y="205"/>
                        <a:pt x="103" y="205"/>
                      </a:cubicBezTo>
                      <a:cubicBezTo>
                        <a:pt x="46" y="205"/>
                        <a:pt x="0" y="159"/>
                        <a:pt x="0" y="103"/>
                      </a:cubicBez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lose/>
                      <a:moveTo>
                        <a:pt x="103" y="26"/>
                      </a:moveTo>
                      <a:cubicBezTo>
                        <a:pt x="61" y="26"/>
                        <a:pt x="26" y="60"/>
                        <a:pt x="26" y="103"/>
                      </a:cubicBezTo>
                      <a:cubicBezTo>
                        <a:pt x="26" y="145"/>
                        <a:pt x="61" y="179"/>
                        <a:pt x="103" y="179"/>
                      </a:cubicBezTo>
                      <a:cubicBezTo>
                        <a:pt x="145" y="179"/>
                        <a:pt x="180" y="145"/>
                        <a:pt x="180" y="103"/>
                      </a:cubicBezTo>
                      <a:cubicBezTo>
                        <a:pt x="180" y="60"/>
                        <a:pt x="145" y="26"/>
                        <a:pt x="103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9" name="Freeform 53"/>
                <p:cNvSpPr>
                  <a:spLocks/>
                </p:cNvSpPr>
                <p:nvPr/>
              </p:nvSpPr>
              <p:spPr bwMode="auto">
                <a:xfrm>
                  <a:off x="4645025" y="3914775"/>
                  <a:ext cx="79375" cy="79375"/>
                </a:xfrm>
                <a:custGeom>
                  <a:avLst/>
                  <a:gdLst/>
                  <a:ahLst/>
                  <a:cxnLst>
                    <a:cxn ang="0">
                      <a:pos x="0" y="41"/>
                    </a:cxn>
                    <a:cxn ang="0">
                      <a:pos x="41" y="82"/>
                    </a:cxn>
                    <a:cxn ang="0">
                      <a:pos x="82" y="41"/>
                    </a:cxn>
                    <a:cxn ang="0">
                      <a:pos x="41" y="0"/>
                    </a:cxn>
                    <a:cxn ang="0">
                      <a:pos x="34" y="1"/>
                    </a:cxn>
                    <a:cxn ang="0">
                      <a:pos x="0" y="41"/>
                    </a:cxn>
                  </a:cxnLst>
                  <a:rect l="0" t="0" r="r" b="b"/>
                  <a:pathLst>
                    <a:path w="82" h="82">
                      <a:moveTo>
                        <a:pt x="0" y="41"/>
                      </a:moveTo>
                      <a:cubicBezTo>
                        <a:pt x="0" y="64"/>
                        <a:pt x="18" y="82"/>
                        <a:pt x="41" y="82"/>
                      </a:cubicBezTo>
                      <a:cubicBezTo>
                        <a:pt x="64" y="82"/>
                        <a:pt x="82" y="64"/>
                        <a:pt x="82" y="41"/>
                      </a:cubicBezTo>
                      <a:cubicBezTo>
                        <a:pt x="82" y="19"/>
                        <a:pt x="64" y="0"/>
                        <a:pt x="41" y="0"/>
                      </a:cubicBezTo>
                      <a:cubicBezTo>
                        <a:pt x="39" y="0"/>
                        <a:pt x="36" y="1"/>
                        <a:pt x="34" y="1"/>
                      </a:cubicBezTo>
                      <a:cubicBezTo>
                        <a:pt x="34" y="1"/>
                        <a:pt x="34" y="41"/>
                        <a:pt x="0" y="4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0" name="Rectangle 54"/>
                <p:cNvSpPr>
                  <a:spLocks noChangeArrowheads="1"/>
                </p:cNvSpPr>
                <p:nvPr/>
              </p:nvSpPr>
              <p:spPr bwMode="auto">
                <a:xfrm>
                  <a:off x="4676775" y="3768725"/>
                  <a:ext cx="23813" cy="7461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1" name="Freeform 55"/>
                <p:cNvSpPr>
                  <a:spLocks/>
                </p:cNvSpPr>
                <p:nvPr/>
              </p:nvSpPr>
              <p:spPr bwMode="auto">
                <a:xfrm>
                  <a:off x="4498975" y="3825875"/>
                  <a:ext cx="66675" cy="74613"/>
                </a:xfrm>
                <a:custGeom>
                  <a:avLst/>
                  <a:gdLst/>
                  <a:ahLst/>
                  <a:cxnLst>
                    <a:cxn ang="0">
                      <a:pos x="42" y="37"/>
                    </a:cxn>
                    <a:cxn ang="0">
                      <a:pos x="29" y="47"/>
                    </a:cxn>
                    <a:cxn ang="0">
                      <a:pos x="0" y="9"/>
                    </a:cxn>
                    <a:cxn ang="0">
                      <a:pos x="13" y="0"/>
                    </a:cxn>
                    <a:cxn ang="0">
                      <a:pos x="42" y="37"/>
                    </a:cxn>
                  </a:cxnLst>
                  <a:rect l="0" t="0" r="r" b="b"/>
                  <a:pathLst>
                    <a:path w="42" h="47">
                      <a:moveTo>
                        <a:pt x="42" y="37"/>
                      </a:moveTo>
                      <a:lnTo>
                        <a:pt x="29" y="47"/>
                      </a:lnTo>
                      <a:lnTo>
                        <a:pt x="0" y="9"/>
                      </a:lnTo>
                      <a:lnTo>
                        <a:pt x="13" y="0"/>
                      </a:lnTo>
                      <a:lnTo>
                        <a:pt x="42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2" name="Freeform 56"/>
                <p:cNvSpPr>
                  <a:spLocks/>
                </p:cNvSpPr>
                <p:nvPr/>
              </p:nvSpPr>
              <p:spPr bwMode="auto">
                <a:xfrm>
                  <a:off x="4578350" y="3783013"/>
                  <a:ext cx="52388" cy="77788"/>
                </a:xfrm>
                <a:custGeom>
                  <a:avLst/>
                  <a:gdLst/>
                  <a:ahLst/>
                  <a:cxnLst>
                    <a:cxn ang="0">
                      <a:pos x="33" y="43"/>
                    </a:cxn>
                    <a:cxn ang="0">
                      <a:pos x="19" y="49"/>
                    </a:cxn>
                    <a:cxn ang="0">
                      <a:pos x="0" y="6"/>
                    </a:cxn>
                    <a:cxn ang="0">
                      <a:pos x="15" y="0"/>
                    </a:cxn>
                    <a:cxn ang="0">
                      <a:pos x="33" y="43"/>
                    </a:cxn>
                  </a:cxnLst>
                  <a:rect l="0" t="0" r="r" b="b"/>
                  <a:pathLst>
                    <a:path w="33" h="49">
                      <a:moveTo>
                        <a:pt x="33" y="43"/>
                      </a:moveTo>
                      <a:lnTo>
                        <a:pt x="19" y="49"/>
                      </a:lnTo>
                      <a:lnTo>
                        <a:pt x="0" y="6"/>
                      </a:lnTo>
                      <a:lnTo>
                        <a:pt x="15" y="0"/>
                      </a:lnTo>
                      <a:lnTo>
                        <a:pt x="33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3" name="Freeform 57"/>
                <p:cNvSpPr>
                  <a:spLocks/>
                </p:cNvSpPr>
                <p:nvPr/>
              </p:nvSpPr>
              <p:spPr bwMode="auto">
                <a:xfrm>
                  <a:off x="4806950" y="3825875"/>
                  <a:ext cx="65088" cy="74613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2" y="47"/>
                    </a:cxn>
                    <a:cxn ang="0">
                      <a:pos x="41" y="9"/>
                    </a:cxn>
                    <a:cxn ang="0">
                      <a:pos x="29" y="0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41" h="47">
                      <a:moveTo>
                        <a:pt x="0" y="37"/>
                      </a:moveTo>
                      <a:lnTo>
                        <a:pt x="12" y="47"/>
                      </a:lnTo>
                      <a:lnTo>
                        <a:pt x="41" y="9"/>
                      </a:lnTo>
                      <a:lnTo>
                        <a:pt x="29" y="0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4" name="Freeform 58"/>
                <p:cNvSpPr>
                  <a:spLocks/>
                </p:cNvSpPr>
                <p:nvPr/>
              </p:nvSpPr>
              <p:spPr bwMode="auto">
                <a:xfrm>
                  <a:off x="4740275" y="3783013"/>
                  <a:ext cx="52388" cy="77788"/>
                </a:xfrm>
                <a:custGeom>
                  <a:avLst/>
                  <a:gdLst/>
                  <a:ahLst/>
                  <a:cxnLst>
                    <a:cxn ang="0">
                      <a:pos x="0" y="43"/>
                    </a:cxn>
                    <a:cxn ang="0">
                      <a:pos x="15" y="49"/>
                    </a:cxn>
                    <a:cxn ang="0">
                      <a:pos x="33" y="6"/>
                    </a:cxn>
                    <a:cxn ang="0">
                      <a:pos x="18" y="0"/>
                    </a:cxn>
                    <a:cxn ang="0">
                      <a:pos x="0" y="43"/>
                    </a:cxn>
                  </a:cxnLst>
                  <a:rect l="0" t="0" r="r" b="b"/>
                  <a:pathLst>
                    <a:path w="33" h="49">
                      <a:moveTo>
                        <a:pt x="0" y="43"/>
                      </a:moveTo>
                      <a:lnTo>
                        <a:pt x="15" y="49"/>
                      </a:lnTo>
                      <a:lnTo>
                        <a:pt x="33" y="6"/>
                      </a:lnTo>
                      <a:lnTo>
                        <a:pt x="18" y="0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35" name="Gruppieren 34"/>
          <p:cNvGrpSpPr/>
          <p:nvPr/>
        </p:nvGrpSpPr>
        <p:grpSpPr>
          <a:xfrm>
            <a:off x="5605592" y="1405896"/>
            <a:ext cx="1045652" cy="1041469"/>
            <a:chOff x="5433014" y="1681195"/>
            <a:chExt cx="1282429" cy="1277299"/>
          </a:xfrm>
          <a:solidFill>
            <a:schemeClr val="accent3"/>
          </a:solidFill>
        </p:grpSpPr>
        <p:sp>
          <p:nvSpPr>
            <p:cNvPr id="36" name="Oval 31"/>
            <p:cNvSpPr/>
            <p:nvPr/>
          </p:nvSpPr>
          <p:spPr>
            <a:xfrm>
              <a:off x="5433014" y="1681195"/>
              <a:ext cx="1282429" cy="1277299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Oval 99"/>
            <p:cNvSpPr/>
            <p:nvPr/>
          </p:nvSpPr>
          <p:spPr>
            <a:xfrm>
              <a:off x="5557583" y="1817460"/>
              <a:ext cx="1001012" cy="9969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+mj-lt"/>
              </a:endParaRPr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9613767" y="1405896"/>
            <a:ext cx="1045652" cy="1041469"/>
            <a:chOff x="9523728" y="1681195"/>
            <a:chExt cx="1282429" cy="1277299"/>
          </a:xfrm>
          <a:solidFill>
            <a:schemeClr val="accent3"/>
          </a:solidFill>
        </p:grpSpPr>
        <p:sp>
          <p:nvSpPr>
            <p:cNvPr id="39" name="Oval 33"/>
            <p:cNvSpPr/>
            <p:nvPr/>
          </p:nvSpPr>
          <p:spPr>
            <a:xfrm>
              <a:off x="9523728" y="1681195"/>
              <a:ext cx="1282429" cy="1277299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Oval 99"/>
            <p:cNvSpPr/>
            <p:nvPr/>
          </p:nvSpPr>
          <p:spPr>
            <a:xfrm>
              <a:off x="9664436" y="1829849"/>
              <a:ext cx="1001012" cy="9969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+mj-lt"/>
              </a:endParaRPr>
            </a:p>
          </p:txBody>
        </p:sp>
      </p:grpSp>
      <p:cxnSp>
        <p:nvCxnSpPr>
          <p:cNvPr id="41" name="Straight Connector 67"/>
          <p:cNvCxnSpPr/>
          <p:nvPr/>
        </p:nvCxnSpPr>
        <p:spPr>
          <a:xfrm flipV="1">
            <a:off x="4064000" y="2187377"/>
            <a:ext cx="0" cy="407433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68"/>
          <p:cNvCxnSpPr/>
          <p:nvPr/>
        </p:nvCxnSpPr>
        <p:spPr>
          <a:xfrm flipV="1">
            <a:off x="8128000" y="2187377"/>
            <a:ext cx="0" cy="408113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262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>
          <p15:clr>
            <a:srgbClr val="F26B43"/>
          </p15:clr>
        </p15:guide>
        <p15:guide id="2" pos="438">
          <p15:clr>
            <a:srgbClr val="F26B43"/>
          </p15:clr>
        </p15:guide>
        <p15:guide id="3" orient="horz" pos="411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735A1B-84E8-4BC7-A931-4D0CD9D5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6E4F7B-B353-480A-9D08-31848F4E8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7CF30D-C17C-4196-97B9-FA3496F81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D4FE0-5B9D-40AC-9F8D-92E94F7AC4CE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E2608A-7424-4CCA-9C44-FEF895EE6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D9E057-506E-457A-9AE1-F08AFBC3C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6C401-4FDE-4FA0-BEC6-A84E80E48C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62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00806-FEBA-40D0-81F5-8BF2F002C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620"/>
            <a:ext cx="9144000" cy="3351343"/>
          </a:xfrm>
        </p:spPr>
        <p:txBody>
          <a:bodyPr/>
          <a:lstStyle/>
          <a:p>
            <a:r>
              <a:rPr lang="de-DE" sz="4800" dirty="0"/>
              <a:t>Willkommen zum</a:t>
            </a:r>
            <a:br>
              <a:rPr lang="de-DE" dirty="0"/>
            </a:br>
            <a:r>
              <a:rPr lang="de-DE" dirty="0"/>
              <a:t>Tutorium</a:t>
            </a:r>
            <a:br>
              <a:rPr lang="de-DE" dirty="0"/>
            </a:br>
            <a:r>
              <a:rPr lang="de-DE" dirty="0"/>
              <a:t>Programmiertechnik II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041AE-8CAE-476E-924A-CE4CCB453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8124"/>
            <a:ext cx="9144000" cy="1209675"/>
          </a:xfrm>
        </p:spPr>
        <p:txBody>
          <a:bodyPr/>
          <a:lstStyle/>
          <a:p>
            <a:r>
              <a:rPr lang="de-DE" dirty="0"/>
              <a:t>Stefan Pietzner</a:t>
            </a:r>
          </a:p>
          <a:p>
            <a:r>
              <a:rPr lang="de-DE" dirty="0"/>
              <a:t>05.05.2022</a:t>
            </a:r>
          </a:p>
          <a:p>
            <a:r>
              <a:rPr lang="de-DE" dirty="0"/>
              <a:t>SS 22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74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07C7ED-8963-4B03-BBDE-AA8B765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60914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  <a:endParaRPr lang="de-DE" sz="2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25225-885B-4E62-A46F-C2777DBDEE7E}"/>
              </a:ext>
            </a:extLst>
          </p:cNvPr>
          <p:cNvSpPr txBox="1"/>
          <p:nvPr/>
        </p:nvSpPr>
        <p:spPr>
          <a:xfrm>
            <a:off x="662474" y="2071396"/>
            <a:ext cx="82202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Die Lösung: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Wenn wir unseren Spieler klonen, dann müssen wir dafür sorgen, dass auch die Attribute mitgeklont werden.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Hierfür sollte unsere Spitzhacke ebenfalls das 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Cloneable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-Interface implementieren.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1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07C7ED-8963-4B03-BBDE-AA8B765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60914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  <a:endParaRPr lang="de-DE" sz="2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25225-885B-4E62-A46F-C2777DBDEE7E}"/>
              </a:ext>
            </a:extLst>
          </p:cNvPr>
          <p:cNvSpPr txBox="1"/>
          <p:nvPr/>
        </p:nvSpPr>
        <p:spPr>
          <a:xfrm>
            <a:off x="662474" y="2071396"/>
            <a:ext cx="9973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Merke!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Objekte zu klonen ist eine feine Sache, und Interfaces machen uns hier das Leben leichter.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Beim Umgang mit Referenzvariablen müssen wir aber immer im Hinterkopf behalten, dass wir versehentlich statt einer </a:t>
            </a:r>
            <a:r>
              <a:rPr lang="de-DE" i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 Copy 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eine </a:t>
            </a:r>
            <a:r>
              <a:rPr lang="de-DE" i="1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Shallow</a:t>
            </a:r>
            <a:r>
              <a:rPr lang="de-DE" i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Copy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erzeugen können.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Überall dort, wo Assoziationen auftreten, muss der Programmierer dafür sorgen, dass auch die Assoziationen korrekt mitkopiert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 lästig das jetzt auch klingt: in manchen Fällen </a:t>
            </a:r>
            <a:r>
              <a:rPr lang="de-DE" b="1" i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wollen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wir sogar, dass alle Objekte derselben Klasse genau ein Objekt referenzieren...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75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07C7ED-8963-4B03-BBDE-AA8B765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60914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  <a:endParaRPr lang="de-DE" sz="2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25225-885B-4E62-A46F-C2777DBDEE7E}"/>
              </a:ext>
            </a:extLst>
          </p:cNvPr>
          <p:cNvSpPr txBox="1"/>
          <p:nvPr/>
        </p:nvSpPr>
        <p:spPr>
          <a:xfrm>
            <a:off x="662474" y="2071396"/>
            <a:ext cx="990488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Zum Weitermachen und Nachdenken:</a:t>
            </a:r>
          </a:p>
          <a:p>
            <a:endParaRPr lang="de-DE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Fallen dir Beispiele ein, in denen mehrere Objekte auf dasselbe Objekt referenzieren?</a:t>
            </a:r>
          </a:p>
          <a:p>
            <a:endParaRPr lang="de-DE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Die Spieler-Klasse hat ein Werkzeug-Attribut – in unserem Beispiel weisen wir der Variablen ein Spitzhacke-Objekt zu! Welches Konzept der objektorientierten Programmierung steckt dahinter?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Warum können wir dem Attribut „</a:t>
            </a:r>
            <a:r>
              <a:rPr lang="de-DE" sz="16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werkzeug</a:t>
            </a:r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 in der Spieler-Klasse kein Werkzeug-Objekt zuweisen?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Lade dir den Code von GitHub herunter und modifiziere ihn! </a:t>
            </a:r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https://github.com/Daiman15/GrubenCraft </a:t>
            </a:r>
          </a:p>
          <a:p>
            <a:pPr lvl="1"/>
            <a:endParaRPr lang="de-DE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Die Inventar-Klasse ist bisher nur ein „Stub“. Kannst du ein funktionierendes Inventar programmieren, das der Spieler mit Items befüllen kann? 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de-DE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de-DE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Wenn der Spieler sich verletzt hat, sollte er etwas Essbares aus seinem Inventar nehmen können und es „essen()“, um seine Gesundheit wieder aufzufüllen.</a:t>
            </a:r>
            <a:endParaRPr lang="de-DE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8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747BC9C-CAEB-4BC6-8002-7BBEB73B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Danke!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76A3E7-C601-4A13-965A-848FEBE45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Beantworten wir gerne.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E26BB83-288E-4DB8-B993-13D2D492C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399379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07C7ED-8963-4B03-BBDE-AA8B765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60914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  <a:endParaRPr lang="de-DE" sz="2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25225-885B-4E62-A46F-C2777DBDEE7E}"/>
              </a:ext>
            </a:extLst>
          </p:cNvPr>
          <p:cNvSpPr txBox="1"/>
          <p:nvPr/>
        </p:nvSpPr>
        <p:spPr>
          <a:xfrm>
            <a:off x="662474" y="2071396"/>
            <a:ext cx="8220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 entwickelst ein kleines Spiel, bei dem es darum geht, Dinge abzubauen und daraus andere Dinge herzustellen (nennen wir es „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GrubenCraft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 – Ähnlichkeiten mit einem bereits existierenden Spiel sind rein zufällig :P ).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Der Spieler kann zu einem Zeitpunkt ein Werkzeug ausgerüstet haben. Zusätzlich hierzu hat er ein Inventar, in dem die abgebaute Ressourcen verbleiben.</a:t>
            </a:r>
          </a:p>
        </p:txBody>
      </p:sp>
    </p:spTree>
    <p:extLst>
      <p:ext uri="{BB962C8B-B14F-4D97-AF65-F5344CB8AC3E}">
        <p14:creationId xmlns:p14="http://schemas.microsoft.com/office/powerpoint/2010/main" val="263801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48E3-A750-4E77-9D57-C4A74896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84310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24D1F8-E73F-4649-9200-F652ED55592C}"/>
              </a:ext>
            </a:extLst>
          </p:cNvPr>
          <p:cNvSpPr/>
          <p:nvPr/>
        </p:nvSpPr>
        <p:spPr>
          <a:xfrm>
            <a:off x="3359774" y="5701171"/>
            <a:ext cx="2050885" cy="65109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>
                <a:solidFill>
                  <a:schemeClr val="bg2"/>
                </a:solidFill>
              </a:rPr>
              <a:t>Spitzhacke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58B8618-7FE1-432F-C685-0F70159C03E9}"/>
              </a:ext>
            </a:extLst>
          </p:cNvPr>
          <p:cNvCxnSpPr>
            <a:stCxn id="5" idx="1"/>
            <a:endCxn id="8" idx="3"/>
          </p:cNvCxnSpPr>
          <p:nvPr/>
        </p:nvCxnSpPr>
        <p:spPr>
          <a:xfrm flipH="1" flipV="1">
            <a:off x="5410660" y="3707101"/>
            <a:ext cx="59167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05810EA-FB00-8BCA-C4F6-8CE83A737578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8053218" y="3707101"/>
            <a:ext cx="59167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65AB6B0-741A-51EB-F493-1FA84030E5D9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2768102" y="3707101"/>
            <a:ext cx="591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30F329FD-6945-1CCF-942D-14F9708C224D}"/>
              </a:ext>
            </a:extLst>
          </p:cNvPr>
          <p:cNvSpPr/>
          <p:nvPr/>
        </p:nvSpPr>
        <p:spPr>
          <a:xfrm rot="16200000">
            <a:off x="3896013" y="5091122"/>
            <a:ext cx="978408" cy="241690"/>
          </a:xfrm>
          <a:prstGeom prst="rightArrow">
            <a:avLst>
              <a:gd name="adj1" fmla="val 0"/>
              <a:gd name="adj2" fmla="val 1399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EFE4C6E-7CB0-9031-E540-0AB60DFB7DFD}"/>
              </a:ext>
            </a:extLst>
          </p:cNvPr>
          <p:cNvGrpSpPr/>
          <p:nvPr/>
        </p:nvGrpSpPr>
        <p:grpSpPr>
          <a:xfrm>
            <a:off x="8644891" y="2691438"/>
            <a:ext cx="2050885" cy="2031325"/>
            <a:chOff x="8644891" y="2691438"/>
            <a:chExt cx="2050885" cy="2031325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CDC8529-846B-46ED-93A2-61111B843D91}"/>
                </a:ext>
              </a:extLst>
            </p:cNvPr>
            <p:cNvSpPr/>
            <p:nvPr/>
          </p:nvSpPr>
          <p:spPr>
            <a:xfrm>
              <a:off x="8644891" y="2691438"/>
              <a:ext cx="2050885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sz="1600" dirty="0">
                  <a:solidFill>
                    <a:schemeClr val="bg2"/>
                  </a:solidFill>
                </a:rPr>
                <a:t>Inventar</a:t>
              </a:r>
            </a:p>
            <a:p>
              <a:pPr algn="ctr"/>
              <a:endParaRPr lang="de-DE" sz="1600" dirty="0">
                <a:solidFill>
                  <a:schemeClr val="bg2"/>
                </a:solidFill>
              </a:endParaRPr>
            </a:p>
            <a:p>
              <a:r>
                <a:rPr lang="de-DE" sz="1600" dirty="0">
                  <a:solidFill>
                    <a:schemeClr val="bg2"/>
                  </a:solidFill>
                </a:rPr>
                <a:t>- </a:t>
              </a:r>
              <a:r>
                <a:rPr lang="de-DE" sz="1600" dirty="0" err="1">
                  <a:solidFill>
                    <a:schemeClr val="bg2"/>
                  </a:solidFill>
                </a:rPr>
                <a:t>inventar</a:t>
              </a:r>
              <a:r>
                <a:rPr lang="de-DE" sz="1600" dirty="0">
                  <a:solidFill>
                    <a:schemeClr val="bg2"/>
                  </a:solidFill>
                </a:rPr>
                <a:t>[]: Item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4808A8A-95EF-0D7B-2BF1-79E490C1B822}"/>
                </a:ext>
              </a:extLst>
            </p:cNvPr>
            <p:cNvCxnSpPr/>
            <p:nvPr/>
          </p:nvCxnSpPr>
          <p:spPr>
            <a:xfrm>
              <a:off x="8644891" y="3079630"/>
              <a:ext cx="205088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785B7D6-5218-04D9-E589-68339FDBB30A}"/>
              </a:ext>
            </a:extLst>
          </p:cNvPr>
          <p:cNvGrpSpPr/>
          <p:nvPr/>
        </p:nvGrpSpPr>
        <p:grpSpPr>
          <a:xfrm>
            <a:off x="3359774" y="2691438"/>
            <a:ext cx="2050886" cy="2031325"/>
            <a:chOff x="3359774" y="2691438"/>
            <a:chExt cx="2050886" cy="2031325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0D95C87-9F29-4290-A482-B57D2D61B946}"/>
                </a:ext>
              </a:extLst>
            </p:cNvPr>
            <p:cNvSpPr/>
            <p:nvPr/>
          </p:nvSpPr>
          <p:spPr>
            <a:xfrm>
              <a:off x="3359775" y="2691438"/>
              <a:ext cx="2050885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sz="1600" dirty="0">
                  <a:solidFill>
                    <a:schemeClr val="bg2"/>
                  </a:solidFill>
                </a:rPr>
                <a:t>&lt;&lt;</a:t>
              </a:r>
              <a:r>
                <a:rPr lang="de-DE" sz="1600" dirty="0" err="1">
                  <a:solidFill>
                    <a:schemeClr val="bg2"/>
                  </a:solidFill>
                </a:rPr>
                <a:t>abstract</a:t>
              </a:r>
              <a:r>
                <a:rPr lang="de-DE" sz="1600" dirty="0">
                  <a:solidFill>
                    <a:schemeClr val="bg2"/>
                  </a:solidFill>
                </a:rPr>
                <a:t>&gt;&gt;</a:t>
              </a:r>
            </a:p>
            <a:p>
              <a:pPr algn="ctr"/>
              <a:r>
                <a:rPr lang="de-DE" sz="1600" dirty="0">
                  <a:solidFill>
                    <a:schemeClr val="bg2"/>
                  </a:solidFill>
                </a:rPr>
                <a:t>Werkzeug</a:t>
              </a:r>
            </a:p>
            <a:p>
              <a:pPr algn="ctr"/>
              <a:endParaRPr lang="de-DE" sz="1600" dirty="0">
                <a:solidFill>
                  <a:schemeClr val="bg2"/>
                </a:solidFill>
              </a:endParaRPr>
            </a:p>
            <a:p>
              <a:r>
                <a:rPr lang="de-DE" sz="1600" dirty="0" err="1">
                  <a:solidFill>
                    <a:schemeClr val="bg2"/>
                  </a:solidFill>
                </a:rPr>
                <a:t>haltbarkeit</a:t>
              </a:r>
              <a:r>
                <a:rPr lang="de-DE" sz="1600" dirty="0">
                  <a:solidFill>
                    <a:schemeClr val="bg2"/>
                  </a:solidFill>
                </a:rPr>
                <a:t>: </a:t>
              </a:r>
              <a:r>
                <a:rPr lang="de-DE" sz="1600" dirty="0" err="1">
                  <a:solidFill>
                    <a:schemeClr val="bg2"/>
                  </a:solidFill>
                </a:rPr>
                <a:t>int</a:t>
              </a:r>
              <a:endParaRPr lang="de-DE" sz="1600" dirty="0">
                <a:solidFill>
                  <a:schemeClr val="bg2"/>
                </a:solidFill>
              </a:endParaRPr>
            </a:p>
            <a:p>
              <a:r>
                <a:rPr lang="de-DE" sz="1600" dirty="0" err="1">
                  <a:solidFill>
                    <a:schemeClr val="bg2"/>
                  </a:solidFill>
                </a:rPr>
                <a:t>qualitaet</a:t>
              </a:r>
              <a:r>
                <a:rPr lang="de-DE" sz="1600" dirty="0">
                  <a:solidFill>
                    <a:schemeClr val="bg2"/>
                  </a:solidFill>
                </a:rPr>
                <a:t>: </a:t>
              </a:r>
              <a:r>
                <a:rPr lang="de-DE" sz="1600" dirty="0" err="1">
                  <a:solidFill>
                    <a:schemeClr val="bg2"/>
                  </a:solidFill>
                </a:rPr>
                <a:t>Qualitaet</a:t>
              </a:r>
              <a:endParaRPr lang="de-DE" sz="1600" dirty="0">
                <a:solidFill>
                  <a:schemeClr val="bg2"/>
                </a:solidFill>
              </a:endParaRPr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7F785189-047C-7B04-B9C7-2E65B6562E7E}"/>
                </a:ext>
              </a:extLst>
            </p:cNvPr>
            <p:cNvCxnSpPr/>
            <p:nvPr/>
          </p:nvCxnSpPr>
          <p:spPr>
            <a:xfrm>
              <a:off x="3359774" y="3249283"/>
              <a:ext cx="205088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CFD366A-E8D1-1CA8-9DEE-28A9242DB09B}"/>
              </a:ext>
            </a:extLst>
          </p:cNvPr>
          <p:cNvGrpSpPr/>
          <p:nvPr/>
        </p:nvGrpSpPr>
        <p:grpSpPr>
          <a:xfrm>
            <a:off x="717217" y="2691438"/>
            <a:ext cx="2050885" cy="2031325"/>
            <a:chOff x="717217" y="2691438"/>
            <a:chExt cx="2050885" cy="2031325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642DCFC-5E5A-A771-8722-61B6A3D1DC1C}"/>
                </a:ext>
              </a:extLst>
            </p:cNvPr>
            <p:cNvSpPr/>
            <p:nvPr/>
          </p:nvSpPr>
          <p:spPr>
            <a:xfrm>
              <a:off x="717217" y="2691438"/>
              <a:ext cx="2050885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sz="1600" dirty="0">
                  <a:solidFill>
                    <a:schemeClr val="bg2"/>
                  </a:solidFill>
                </a:rPr>
                <a:t>&lt;&lt;</a:t>
              </a:r>
              <a:r>
                <a:rPr lang="de-DE" sz="1600" dirty="0" err="1">
                  <a:solidFill>
                    <a:schemeClr val="bg2"/>
                  </a:solidFill>
                </a:rPr>
                <a:t>enumeration</a:t>
              </a:r>
              <a:r>
                <a:rPr lang="de-DE" sz="1600" dirty="0">
                  <a:solidFill>
                    <a:schemeClr val="bg2"/>
                  </a:solidFill>
                </a:rPr>
                <a:t>&gt;&gt;</a:t>
              </a:r>
            </a:p>
            <a:p>
              <a:pPr algn="ctr"/>
              <a:r>
                <a:rPr lang="de-DE" sz="1600" dirty="0" err="1">
                  <a:solidFill>
                    <a:schemeClr val="bg2"/>
                  </a:solidFill>
                </a:rPr>
                <a:t>Qualitaet</a:t>
              </a:r>
              <a:endParaRPr lang="de-DE" sz="1600" dirty="0">
                <a:solidFill>
                  <a:schemeClr val="bg2"/>
                </a:solidFill>
              </a:endParaRPr>
            </a:p>
            <a:p>
              <a:pPr algn="ctr"/>
              <a:endParaRPr lang="de-DE" sz="1600" dirty="0">
                <a:solidFill>
                  <a:schemeClr val="bg2"/>
                </a:solidFill>
              </a:endParaRPr>
            </a:p>
            <a:p>
              <a:r>
                <a:rPr lang="de-DE" sz="1600" dirty="0">
                  <a:solidFill>
                    <a:schemeClr val="bg2"/>
                  </a:solidFill>
                </a:rPr>
                <a:t>HOLZ = 59</a:t>
              </a:r>
            </a:p>
            <a:p>
              <a:r>
                <a:rPr lang="de-DE" sz="1600" dirty="0">
                  <a:solidFill>
                    <a:schemeClr val="bg2"/>
                  </a:solidFill>
                </a:rPr>
                <a:t>STEIN = 131</a:t>
              </a:r>
            </a:p>
            <a:p>
              <a:r>
                <a:rPr lang="de-DE" sz="1600" dirty="0">
                  <a:solidFill>
                    <a:schemeClr val="bg2"/>
                  </a:solidFill>
                </a:rPr>
                <a:t>EISEN = 250</a:t>
              </a:r>
            </a:p>
            <a:p>
              <a:r>
                <a:rPr lang="de-DE" sz="1600" dirty="0">
                  <a:solidFill>
                    <a:schemeClr val="bg2"/>
                  </a:solidFill>
                </a:rPr>
                <a:t>GOLD = 32</a:t>
              </a:r>
            </a:p>
            <a:p>
              <a:r>
                <a:rPr lang="de-DE" sz="1600" dirty="0">
                  <a:solidFill>
                    <a:schemeClr val="bg2"/>
                  </a:solidFill>
                </a:rPr>
                <a:t>DIAMANT = 1561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9BF62FF-F928-7505-285E-60B7E484A9E1}"/>
                </a:ext>
              </a:extLst>
            </p:cNvPr>
            <p:cNvCxnSpPr/>
            <p:nvPr/>
          </p:nvCxnSpPr>
          <p:spPr>
            <a:xfrm>
              <a:off x="717217" y="3249283"/>
              <a:ext cx="205088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0C28476-4C38-DCDF-F939-26223B9F2CB3}"/>
              </a:ext>
            </a:extLst>
          </p:cNvPr>
          <p:cNvGrpSpPr/>
          <p:nvPr/>
        </p:nvGrpSpPr>
        <p:grpSpPr>
          <a:xfrm>
            <a:off x="6002333" y="2691440"/>
            <a:ext cx="2050885" cy="2031325"/>
            <a:chOff x="6002333" y="2691440"/>
            <a:chExt cx="2050885" cy="203132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ADA35A7-DEAE-51E1-256F-694DDDE057AB}"/>
                </a:ext>
              </a:extLst>
            </p:cNvPr>
            <p:cNvGrpSpPr/>
            <p:nvPr/>
          </p:nvGrpSpPr>
          <p:grpSpPr>
            <a:xfrm>
              <a:off x="6002333" y="2691440"/>
              <a:ext cx="2050885" cy="2031325"/>
              <a:chOff x="6002333" y="2691440"/>
              <a:chExt cx="2050885" cy="2031325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494AE1BF-55AC-4746-A9CA-23B755468F79}"/>
                  </a:ext>
                </a:extLst>
              </p:cNvPr>
              <p:cNvSpPr/>
              <p:nvPr/>
            </p:nvSpPr>
            <p:spPr>
              <a:xfrm>
                <a:off x="6002333" y="2691440"/>
                <a:ext cx="2050885" cy="20313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de-DE" sz="1600" dirty="0">
                    <a:solidFill>
                      <a:schemeClr val="bg2"/>
                    </a:solidFill>
                  </a:rPr>
                  <a:t>Spieler</a:t>
                </a:r>
              </a:p>
              <a:p>
                <a:pPr algn="ctr"/>
                <a:endParaRPr lang="de-DE" sz="1600" dirty="0">
                  <a:solidFill>
                    <a:schemeClr val="bg2"/>
                  </a:solidFill>
                </a:endParaRPr>
              </a:p>
              <a:p>
                <a:r>
                  <a:rPr lang="de-DE" sz="1600" dirty="0">
                    <a:solidFill>
                      <a:schemeClr val="bg2"/>
                    </a:solidFill>
                  </a:rPr>
                  <a:t>- </a:t>
                </a:r>
                <a:r>
                  <a:rPr lang="de-DE" sz="1600" dirty="0" err="1">
                    <a:solidFill>
                      <a:schemeClr val="bg2"/>
                    </a:solidFill>
                  </a:rPr>
                  <a:t>name</a:t>
                </a:r>
                <a:r>
                  <a:rPr lang="de-DE" sz="1600" dirty="0">
                    <a:solidFill>
                      <a:schemeClr val="bg2"/>
                    </a:solidFill>
                  </a:rPr>
                  <a:t>: </a:t>
                </a:r>
                <a:r>
                  <a:rPr lang="de-DE" sz="1600" dirty="0" err="1">
                    <a:solidFill>
                      <a:schemeClr val="bg2"/>
                    </a:solidFill>
                  </a:rPr>
                  <a:t>string</a:t>
                </a:r>
                <a:endParaRPr lang="de-DE" sz="1600" dirty="0">
                  <a:solidFill>
                    <a:schemeClr val="bg2"/>
                  </a:solidFill>
                </a:endParaRPr>
              </a:p>
              <a:p>
                <a:r>
                  <a:rPr lang="de-DE" sz="1600" dirty="0">
                    <a:solidFill>
                      <a:schemeClr val="bg2"/>
                    </a:solidFill>
                  </a:rPr>
                  <a:t>- </a:t>
                </a:r>
                <a:r>
                  <a:rPr lang="de-DE" sz="1600" dirty="0" err="1">
                    <a:solidFill>
                      <a:schemeClr val="bg2"/>
                    </a:solidFill>
                  </a:rPr>
                  <a:t>gesundheit</a:t>
                </a:r>
                <a:r>
                  <a:rPr lang="de-DE" sz="1600" dirty="0">
                    <a:solidFill>
                      <a:schemeClr val="bg2"/>
                    </a:solidFill>
                  </a:rPr>
                  <a:t>: </a:t>
                </a:r>
                <a:r>
                  <a:rPr lang="de-DE" sz="1600" dirty="0" err="1">
                    <a:solidFill>
                      <a:schemeClr val="bg2"/>
                    </a:solidFill>
                  </a:rPr>
                  <a:t>float</a:t>
                </a:r>
                <a:endParaRPr lang="de-DE" sz="1600" dirty="0">
                  <a:solidFill>
                    <a:schemeClr val="bg2"/>
                  </a:solidFill>
                </a:endParaRPr>
              </a:p>
              <a:p>
                <a:r>
                  <a:rPr lang="de-DE" sz="1600" dirty="0">
                    <a:solidFill>
                      <a:schemeClr val="bg2"/>
                    </a:solidFill>
                  </a:rPr>
                  <a:t>- </a:t>
                </a:r>
                <a:r>
                  <a:rPr lang="de-DE" sz="1600" dirty="0" err="1">
                    <a:solidFill>
                      <a:schemeClr val="bg2"/>
                    </a:solidFill>
                  </a:rPr>
                  <a:t>werkzeug</a:t>
                </a:r>
                <a:r>
                  <a:rPr lang="de-DE" sz="1600" dirty="0">
                    <a:solidFill>
                      <a:schemeClr val="bg2"/>
                    </a:solidFill>
                  </a:rPr>
                  <a:t>: Werkzeug</a:t>
                </a:r>
              </a:p>
              <a:p>
                <a:r>
                  <a:rPr lang="de-DE" sz="1600" dirty="0">
                    <a:solidFill>
                      <a:schemeClr val="bg2"/>
                    </a:solidFill>
                  </a:rPr>
                  <a:t>- </a:t>
                </a:r>
                <a:r>
                  <a:rPr lang="de-DE" sz="1600" dirty="0" err="1">
                    <a:solidFill>
                      <a:schemeClr val="bg2"/>
                    </a:solidFill>
                  </a:rPr>
                  <a:t>inventar</a:t>
                </a:r>
                <a:r>
                  <a:rPr lang="de-DE" sz="1600" dirty="0">
                    <a:solidFill>
                      <a:schemeClr val="bg2"/>
                    </a:solidFill>
                  </a:rPr>
                  <a:t>: Inventar</a:t>
                </a:r>
              </a:p>
              <a:p>
                <a:endParaRPr lang="de-DE" sz="1600" dirty="0">
                  <a:solidFill>
                    <a:schemeClr val="bg2"/>
                  </a:solidFill>
                </a:endParaRPr>
              </a:p>
              <a:p>
                <a:r>
                  <a:rPr lang="de-DE" sz="1600" dirty="0" err="1">
                    <a:solidFill>
                      <a:schemeClr val="bg2"/>
                    </a:solidFill>
                  </a:rPr>
                  <a:t>baueAb</a:t>
                </a:r>
                <a:r>
                  <a:rPr lang="de-DE" sz="1600" dirty="0">
                    <a:solidFill>
                      <a:schemeClr val="bg2"/>
                    </a:solidFill>
                  </a:rPr>
                  <a:t>()</a:t>
                </a: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30124205-1EE4-B8B0-2F9C-6A0E5493D8AF}"/>
                  </a:ext>
                </a:extLst>
              </p:cNvPr>
              <p:cNvCxnSpPr/>
              <p:nvPr/>
            </p:nvCxnSpPr>
            <p:spPr>
              <a:xfrm>
                <a:off x="6002333" y="3079630"/>
                <a:ext cx="2050885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941E631-79B7-3F86-6938-8C390C87D270}"/>
                </a:ext>
              </a:extLst>
            </p:cNvPr>
            <p:cNvCxnSpPr/>
            <p:nvPr/>
          </p:nvCxnSpPr>
          <p:spPr>
            <a:xfrm>
              <a:off x="6002333" y="4356340"/>
              <a:ext cx="205088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11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48E3-A750-4E77-9D57-C4A74896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84310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5931E54-005C-30AF-0C50-D74EF7550489}"/>
              </a:ext>
            </a:extLst>
          </p:cNvPr>
          <p:cNvSpPr txBox="1"/>
          <p:nvPr/>
        </p:nvSpPr>
        <p:spPr>
          <a:xfrm>
            <a:off x="655608" y="1647645"/>
            <a:ext cx="46151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Spieler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Cloneable {</a:t>
            </a:r>
          </a:p>
          <a:p>
            <a:pPr algn="l"/>
            <a:endParaRPr lang="de-DE" sz="800" dirty="0">
              <a:latin typeface="Consolas" panose="020B0609020204030204" pitchFamily="49" charset="0"/>
            </a:endParaRP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de-DE" sz="8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Werkzeug </a:t>
            </a:r>
            <a:r>
              <a:rPr lang="de-DE" sz="800" dirty="0" err="1">
                <a:solidFill>
                  <a:srgbClr val="0000C0"/>
                </a:solidFill>
                <a:latin typeface="Consolas" panose="020B0609020204030204" pitchFamily="49" charset="0"/>
              </a:rPr>
              <a:t>werkzeug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Spitzhacke(</a:t>
            </a:r>
            <a:r>
              <a:rPr lang="de-DE" sz="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Qualitaet.</a:t>
            </a:r>
            <a:r>
              <a:rPr lang="de-DE" sz="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EISEN</a:t>
            </a:r>
            <a:r>
              <a:rPr lang="de-DE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gesundheit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= 100f;</a:t>
            </a: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Inventar </a:t>
            </a:r>
            <a:r>
              <a:rPr lang="de-DE" sz="800" dirty="0" err="1">
                <a:solidFill>
                  <a:srgbClr val="0000C0"/>
                </a:solidFill>
                <a:latin typeface="Consolas" panose="020B0609020204030204" pitchFamily="49" charset="0"/>
              </a:rPr>
              <a:t>inventar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Inventar();</a:t>
            </a:r>
          </a:p>
          <a:p>
            <a:pPr algn="l"/>
            <a:endParaRPr lang="de-DE" sz="800" dirty="0">
              <a:latin typeface="Consolas" panose="020B0609020204030204" pitchFamily="49" charset="0"/>
            </a:endParaRP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Spieler(String </a:t>
            </a:r>
            <a:r>
              <a:rPr lang="de-DE" sz="800" dirty="0" err="1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de-DE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8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de-DE" sz="800" dirty="0">
              <a:latin typeface="Consolas" panose="020B0609020204030204" pitchFamily="49" charset="0"/>
            </a:endParaRPr>
          </a:p>
          <a:p>
            <a:pPr algn="l"/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baueAb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endParaRPr lang="de-DE" sz="800" dirty="0">
              <a:latin typeface="Consolas" panose="020B0609020204030204" pitchFamily="49" charset="0"/>
            </a:endParaRPr>
          </a:p>
          <a:p>
            <a:pPr lvl="1"/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werkzeug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de-DE" sz="800" dirty="0" err="1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System.</a:t>
            </a:r>
            <a:r>
              <a:rPr lang="de-DE" sz="800" b="1" i="1" dirty="0" err="1">
                <a:solidFill>
                  <a:srgbClr val="0000C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out</a:t>
            </a:r>
            <a:r>
              <a:rPr lang="de-DE" sz="800" b="1" i="1" dirty="0" err="1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.println</a:t>
            </a:r>
            <a:r>
              <a:rPr lang="de-DE" sz="800" b="1" i="1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de-DE" sz="800" b="1" i="1" dirty="0" err="1">
                <a:solidFill>
                  <a:srgbClr val="0000C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name</a:t>
            </a:r>
            <a:r>
              <a:rPr lang="de-DE" sz="800" b="1" i="1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 </a:t>
            </a:r>
            <a:r>
              <a:rPr lang="de-DE" sz="800" b="1" i="1" dirty="0">
                <a:solidFill>
                  <a:srgbClr val="2A00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" hat kein Werkzeug in der Hand!"</a:t>
            </a:r>
            <a:r>
              <a:rPr lang="de-DE" sz="800" b="1" i="1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);</a:t>
            </a:r>
          </a:p>
          <a:p>
            <a:pPr algn="l"/>
            <a:r>
              <a:rPr lang="de-DE" sz="800" b="1" dirty="0">
                <a:solidFill>
                  <a:srgbClr val="7F0055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return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;</a:t>
            </a: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	}</a:t>
            </a:r>
          </a:p>
          <a:p>
            <a:pPr algn="l"/>
            <a:endParaRPr lang="de-DE" sz="8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de-DE" sz="800" dirty="0" err="1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System.</a:t>
            </a:r>
            <a:r>
              <a:rPr lang="de-DE" sz="800" b="1" i="1" dirty="0" err="1">
                <a:solidFill>
                  <a:srgbClr val="0000C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out</a:t>
            </a:r>
            <a:r>
              <a:rPr lang="de-DE" sz="800" b="1" i="1" dirty="0" err="1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.println</a:t>
            </a:r>
            <a:r>
              <a:rPr lang="de-DE" sz="800" b="1" i="1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de-DE" sz="800" b="1" i="1" dirty="0" err="1">
                <a:solidFill>
                  <a:srgbClr val="0000C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name</a:t>
            </a:r>
            <a:r>
              <a:rPr lang="de-DE" sz="800" b="1" i="1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 </a:t>
            </a:r>
            <a:r>
              <a:rPr lang="de-DE" sz="800" b="1" i="1" dirty="0">
                <a:solidFill>
                  <a:srgbClr val="2A00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" baut ab: Plock!"</a:t>
            </a:r>
            <a:r>
              <a:rPr lang="de-DE" sz="800" b="1" i="1" dirty="0">
                <a:solidFill>
                  <a:srgbClr val="0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);</a:t>
            </a:r>
            <a:r>
              <a:rPr lang="de-DE" sz="800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de-DE" sz="800" dirty="0" err="1">
                <a:solidFill>
                  <a:srgbClr val="0000C0"/>
                </a:solidFill>
                <a:latin typeface="Consolas" panose="020B0609020204030204" pitchFamily="49" charset="0"/>
              </a:rPr>
              <a:t>werkzeug</a:t>
            </a:r>
            <a:r>
              <a:rPr lang="de-DE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800" dirty="0" err="1">
                <a:solidFill>
                  <a:srgbClr val="0000C0"/>
                </a:solidFill>
                <a:latin typeface="Consolas" panose="020B0609020204030204" pitchFamily="49" charset="0"/>
              </a:rPr>
              <a:t>haltbarkeit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 algn="l"/>
            <a:endParaRPr lang="de-DE" sz="800" dirty="0">
              <a:latin typeface="Consolas" panose="020B0609020204030204" pitchFamily="49" charset="0"/>
            </a:endParaRPr>
          </a:p>
          <a:p>
            <a:pPr algn="l"/>
            <a:r>
              <a:rPr lang="de-DE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werkzeug</a:t>
            </a:r>
            <a:r>
              <a:rPr lang="de-DE" sz="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haltbarkeit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0) {</a:t>
            </a:r>
          </a:p>
          <a:p>
            <a:pPr algn="l"/>
            <a:r>
              <a:rPr lang="de-DE" sz="800" dirty="0">
                <a:solidFill>
                  <a:srgbClr val="0000C0"/>
                </a:solidFill>
                <a:latin typeface="Consolas" panose="020B0609020204030204" pitchFamily="49" charset="0"/>
              </a:rPr>
              <a:t>		</a:t>
            </a:r>
            <a:r>
              <a:rPr lang="de-DE" sz="800" dirty="0" err="1">
                <a:solidFill>
                  <a:srgbClr val="0000C0"/>
                </a:solidFill>
                <a:latin typeface="Consolas" panose="020B0609020204030204" pitchFamily="49" charset="0"/>
              </a:rPr>
              <a:t>werkzeug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de-DE" sz="800" dirty="0">
              <a:latin typeface="Consolas" panose="020B0609020204030204" pitchFamily="49" charset="0"/>
            </a:endParaRPr>
          </a:p>
          <a:p>
            <a:pPr algn="l"/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Spieler </a:t>
            </a:r>
            <a:r>
              <a:rPr lang="de-DE" sz="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clone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de-DE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de-DE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(Spieler) </a:t>
            </a:r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de-DE" sz="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.clone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lvl="1"/>
            <a:r>
              <a:rPr lang="de-DE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CloneNotSupportedException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de-DE" sz="8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de-DE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e-DE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e-DE" sz="800" dirty="0">
                <a:solidFill>
                  <a:srgbClr val="92D050"/>
                </a:solidFill>
                <a:latin typeface="Consolas" panose="020B0609020204030204" pitchFamily="49" charset="0"/>
              </a:rPr>
              <a:t>// hier noch ein paar Getter und Setter, die nicht reingepasst haben</a:t>
            </a:r>
          </a:p>
          <a:p>
            <a:pPr algn="l"/>
            <a:r>
              <a:rPr lang="de-DE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800" b="1" dirty="0">
                <a:solidFill>
                  <a:srgbClr val="92D050"/>
                </a:solidFill>
                <a:latin typeface="Consolas" panose="020B0609020204030204" pitchFamily="49" charset="0"/>
              </a:rPr>
              <a:t>// End Class</a:t>
            </a:r>
            <a:endParaRPr lang="de-DE" sz="800" b="1" dirty="0">
              <a:solidFill>
                <a:srgbClr val="92D05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F399C4E-DF33-B60F-609E-ED03C4A571F1}"/>
              </a:ext>
            </a:extLst>
          </p:cNvPr>
          <p:cNvSpPr txBox="1"/>
          <p:nvPr/>
        </p:nvSpPr>
        <p:spPr>
          <a:xfrm>
            <a:off x="5270740" y="1647645"/>
            <a:ext cx="4097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Die Spieler-Klasse im Detail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D8FCF6-560E-BE79-EA5C-83CF7E40123C}"/>
              </a:ext>
            </a:extLst>
          </p:cNvPr>
          <p:cNvSpPr txBox="1"/>
          <p:nvPr/>
        </p:nvSpPr>
        <p:spPr>
          <a:xfrm>
            <a:off x="5270740" y="2591339"/>
            <a:ext cx="409754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Implementiert das 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Cloneable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-Interface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E2DA6E7-D1EA-1D59-D193-31CC69882C76}"/>
              </a:ext>
            </a:extLst>
          </p:cNvPr>
          <p:cNvSpPr txBox="1"/>
          <p:nvPr/>
        </p:nvSpPr>
        <p:spPr>
          <a:xfrm>
            <a:off x="5270740" y="5017699"/>
            <a:ext cx="4097547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Nicht vergessen:</a:t>
            </a:r>
          </a:p>
          <a:p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clone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 wirft eine 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CloneNotSupported-Exception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die mit einem 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-catch-Block abgefangen werden </a:t>
            </a:r>
            <a:r>
              <a:rPr lang="de-DE" u="sng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muss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41E533B-DA5D-8C80-DF6F-4B194DFEDD17}"/>
              </a:ext>
            </a:extLst>
          </p:cNvPr>
          <p:cNvCxnSpPr>
            <a:cxnSpLocks/>
          </p:cNvCxnSpPr>
          <p:nvPr/>
        </p:nvCxnSpPr>
        <p:spPr>
          <a:xfrm flipH="1" flipV="1">
            <a:off x="2963174" y="1870634"/>
            <a:ext cx="2307566" cy="90537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7870E5D-CEB6-1B55-D919-0507E27D127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64302" y="5355407"/>
            <a:ext cx="1906438" cy="26245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9BD5AB8-F652-BC6C-9FF9-1FE73D1475CE}"/>
              </a:ext>
            </a:extLst>
          </p:cNvPr>
          <p:cNvSpPr txBox="1"/>
          <p:nvPr/>
        </p:nvSpPr>
        <p:spPr>
          <a:xfrm>
            <a:off x="5270740" y="3148006"/>
            <a:ext cx="4097547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Unser 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clone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 ruft die Methode 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Object.clone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 auf und castet das Objekt als Spieler-Objekt.</a:t>
            </a:r>
          </a:p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Das ist erst mal in Ordnung, wir können 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clone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()sich aber auch ganz anders verhalten lassen!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814D0F5-6EEA-726B-91EE-CF606D1624E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924355" y="4025169"/>
            <a:ext cx="2346385" cy="99253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68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07C7ED-8963-4B03-BBDE-AA8B765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60914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  <a:endParaRPr lang="de-DE" sz="2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25225-885B-4E62-A46F-C2777DBDEE7E}"/>
              </a:ext>
            </a:extLst>
          </p:cNvPr>
          <p:cNvSpPr txBox="1"/>
          <p:nvPr/>
        </p:nvSpPr>
        <p:spPr>
          <a:xfrm>
            <a:off x="662474" y="2071396"/>
            <a:ext cx="8220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Wir erstellen nun in unserer main-Methode einen Spieler. Diese baut erstmal 245 Blöcke ab, um zu sehen, ob das auch alles klappt: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1B15928-32FC-39E0-40C7-9166DDEB0A4D}"/>
              </a:ext>
            </a:extLst>
          </p:cNvPr>
          <p:cNvSpPr txBox="1"/>
          <p:nvPr/>
        </p:nvSpPr>
        <p:spPr>
          <a:xfrm>
            <a:off x="662474" y="2994726"/>
            <a:ext cx="41251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GrubenCraft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de-DE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Spieler </a:t>
            </a:r>
            <a:r>
              <a:rPr lang="de-DE" sz="1400" dirty="0">
                <a:solidFill>
                  <a:srgbClr val="6A3E3E"/>
                </a:solidFill>
                <a:latin typeface="Consolas" panose="020B0609020204030204" pitchFamily="49" charset="0"/>
              </a:rPr>
              <a:t>spieler1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Spieler(</a:t>
            </a:r>
            <a:r>
              <a:rPr lang="de-DE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"Steve"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de-DE" sz="1400" dirty="0">
              <a:latin typeface="Consolas" panose="020B0609020204030204" pitchFamily="49" charset="0"/>
            </a:endParaRP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245; </a:t>
            </a:r>
            <a:r>
              <a:rPr lang="nn-NO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de-DE" sz="1400" dirty="0">
                <a:solidFill>
                  <a:srgbClr val="6A3E3E"/>
                </a:solidFill>
                <a:latin typeface="Consolas" panose="020B0609020204030204" pitchFamily="49" charset="0"/>
              </a:rPr>
              <a:t>	spieler1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.baueAb();</a:t>
            </a:r>
          </a:p>
          <a:p>
            <a:pPr algn="l"/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400" dirty="0">
              <a:latin typeface="Consolas" panose="020B0609020204030204" pitchFamily="49" charset="0"/>
            </a:endParaRPr>
          </a:p>
          <a:p>
            <a:pPr algn="l"/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400" dirty="0">
                <a:solidFill>
                  <a:srgbClr val="92D050"/>
                </a:solidFill>
                <a:latin typeface="Consolas" panose="020B0609020204030204" pitchFamily="49" charset="0"/>
              </a:rPr>
              <a:t>//End </a:t>
            </a:r>
            <a:r>
              <a:rPr lang="de-DE" sz="1400" dirty="0" err="1">
                <a:solidFill>
                  <a:srgbClr val="92D050"/>
                </a:solidFill>
                <a:latin typeface="Consolas" panose="020B0609020204030204" pitchFamily="49" charset="0"/>
              </a:rPr>
              <a:t>main</a:t>
            </a:r>
            <a:endParaRPr lang="de-DE" sz="14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pPr algn="l"/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400" dirty="0">
                <a:solidFill>
                  <a:srgbClr val="92D050"/>
                </a:solidFill>
                <a:latin typeface="Consolas" panose="020B0609020204030204" pitchFamily="49" charset="0"/>
              </a:rPr>
              <a:t>//End </a:t>
            </a:r>
            <a:r>
              <a:rPr lang="de-DE" sz="1400" dirty="0" err="1">
                <a:solidFill>
                  <a:srgbClr val="92D050"/>
                </a:solidFill>
                <a:latin typeface="Consolas" panose="020B0609020204030204" pitchFamily="49" charset="0"/>
              </a:rPr>
              <a:t>class</a:t>
            </a:r>
            <a:endParaRPr lang="de-DE" sz="1400" dirty="0">
              <a:solidFill>
                <a:srgbClr val="92D05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597D1E-E1FE-56BD-4181-DC5AE029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23" y="2847064"/>
            <a:ext cx="1519562" cy="325620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3F47A0-5156-7CDC-0971-BA524775C7F9}"/>
              </a:ext>
            </a:extLst>
          </p:cNvPr>
          <p:cNvSpPr/>
          <p:nvPr/>
        </p:nvSpPr>
        <p:spPr>
          <a:xfrm>
            <a:off x="5288871" y="3761117"/>
            <a:ext cx="2467740" cy="120769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49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07C7ED-8963-4B03-BBDE-AA8B765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60914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  <a:endParaRPr lang="de-DE" sz="2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25225-885B-4E62-A46F-C2777DBDEE7E}"/>
              </a:ext>
            </a:extLst>
          </p:cNvPr>
          <p:cNvSpPr txBox="1"/>
          <p:nvPr/>
        </p:nvSpPr>
        <p:spPr>
          <a:xfrm>
            <a:off x="672860" y="1617649"/>
            <a:ext cx="8220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Sehr schön!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Jetzt möchtest du einen Multiplayer-Modus implementieren. Also brauchst du mehr als einen Spieler. Das einfachste, was du machst, ist das bestehende Spieler-Objekt zu klonen.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Mithilfe des 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Cloneable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-Interfaces geht das ziemlich leicht…(oder etwa nicht?!)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1B15928-32FC-39E0-40C7-9166DDEB0A4D}"/>
              </a:ext>
            </a:extLst>
          </p:cNvPr>
          <p:cNvSpPr txBox="1"/>
          <p:nvPr/>
        </p:nvSpPr>
        <p:spPr>
          <a:xfrm>
            <a:off x="672860" y="3648974"/>
            <a:ext cx="31831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de-DE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de-DE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GrubenCraft</a:t>
            </a:r>
            <a:r>
              <a:rPr lang="de-DE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de-DE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Spieler </a:t>
            </a:r>
            <a:r>
              <a:rPr lang="de-DE" sz="1000" dirty="0">
                <a:solidFill>
                  <a:srgbClr val="6A3E3E"/>
                </a:solidFill>
                <a:latin typeface="Consolas" panose="020B0609020204030204" pitchFamily="49" charset="0"/>
              </a:rPr>
              <a:t>spieler1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Spieler(</a:t>
            </a:r>
            <a:r>
              <a:rPr lang="de-DE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"Steve"</a:t>
            </a:r>
            <a:r>
              <a:rPr lang="de-DE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de-DE" sz="1000" dirty="0">
              <a:latin typeface="Consolas" panose="020B0609020204030204" pitchFamily="49" charset="0"/>
            </a:endParaRPr>
          </a:p>
          <a:p>
            <a:pPr algn="l"/>
            <a:r>
              <a:rPr lang="nn-NO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245; </a:t>
            </a:r>
            <a:r>
              <a:rPr lang="nn-NO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de-DE" sz="1000" dirty="0">
                <a:solidFill>
                  <a:srgbClr val="6A3E3E"/>
                </a:solidFill>
                <a:latin typeface="Consolas" panose="020B0609020204030204" pitchFamily="49" charset="0"/>
              </a:rPr>
              <a:t>	spieler1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.baueAb();</a:t>
            </a:r>
          </a:p>
          <a:p>
            <a:pPr algn="l"/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de-DE" sz="1000" dirty="0">
              <a:latin typeface="Consolas" panose="020B0609020204030204" pitchFamily="49" charset="0"/>
            </a:endParaRPr>
          </a:p>
          <a:p>
            <a:pPr algn="l"/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Spieler </a:t>
            </a:r>
            <a:r>
              <a:rPr lang="de-DE" sz="1000" dirty="0">
                <a:solidFill>
                  <a:srgbClr val="6A3E3E"/>
                </a:solidFill>
                <a:latin typeface="Consolas" panose="020B0609020204030204" pitchFamily="49" charset="0"/>
              </a:rPr>
              <a:t>spieler2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00" dirty="0">
                <a:solidFill>
                  <a:srgbClr val="6A3E3E"/>
                </a:solidFill>
                <a:latin typeface="Consolas" panose="020B0609020204030204" pitchFamily="49" charset="0"/>
              </a:rPr>
              <a:t>spieler1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.clone();</a:t>
            </a:r>
          </a:p>
          <a:p>
            <a:pPr algn="l"/>
            <a:r>
              <a:rPr lang="de-DE" sz="1000" dirty="0">
                <a:solidFill>
                  <a:srgbClr val="6A3E3E"/>
                </a:solidFill>
                <a:latin typeface="Consolas" panose="020B0609020204030204" pitchFamily="49" charset="0"/>
              </a:rPr>
              <a:t>spieler2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.setName(</a:t>
            </a:r>
            <a:r>
              <a:rPr lang="de-DE" sz="1000" dirty="0">
                <a:solidFill>
                  <a:srgbClr val="2A00FF"/>
                </a:solidFill>
                <a:latin typeface="Consolas" panose="020B0609020204030204" pitchFamily="49" charset="0"/>
              </a:rPr>
              <a:t>"Alex"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de-DE" sz="1000" dirty="0">
              <a:latin typeface="Consolas" panose="020B0609020204030204" pitchFamily="49" charset="0"/>
            </a:endParaRPr>
          </a:p>
          <a:p>
            <a:pPr algn="l"/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000" dirty="0">
                <a:solidFill>
                  <a:srgbClr val="92D050"/>
                </a:solidFill>
                <a:latin typeface="Consolas" panose="020B0609020204030204" pitchFamily="49" charset="0"/>
              </a:rPr>
              <a:t>//End </a:t>
            </a:r>
            <a:r>
              <a:rPr lang="de-DE" sz="1000" dirty="0" err="1">
                <a:solidFill>
                  <a:srgbClr val="92D050"/>
                </a:solidFill>
                <a:latin typeface="Consolas" panose="020B0609020204030204" pitchFamily="49" charset="0"/>
              </a:rPr>
              <a:t>main</a:t>
            </a:r>
            <a:endParaRPr lang="de-DE" sz="10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pPr algn="l"/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000" dirty="0">
                <a:solidFill>
                  <a:srgbClr val="92D050"/>
                </a:solidFill>
                <a:latin typeface="Consolas" panose="020B0609020204030204" pitchFamily="49" charset="0"/>
              </a:rPr>
              <a:t>//End </a:t>
            </a:r>
            <a:r>
              <a:rPr lang="de-DE" sz="1000" dirty="0" err="1">
                <a:solidFill>
                  <a:srgbClr val="92D050"/>
                </a:solidFill>
                <a:latin typeface="Consolas" panose="020B0609020204030204" pitchFamily="49" charset="0"/>
              </a:rPr>
              <a:t>class</a:t>
            </a:r>
            <a:endParaRPr lang="de-DE" sz="1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77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07C7ED-8963-4B03-BBDE-AA8B765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60914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  <a:endParaRPr lang="de-DE" sz="2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25225-885B-4E62-A46F-C2777DBDEE7E}"/>
              </a:ext>
            </a:extLst>
          </p:cNvPr>
          <p:cNvSpPr txBox="1"/>
          <p:nvPr/>
        </p:nvSpPr>
        <p:spPr>
          <a:xfrm>
            <a:off x="662474" y="2071396"/>
            <a:ext cx="822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Lassen wir nun Alex auch ein paar Blöcke abbauen, nachdem Spieler Steve seine Blöcke abgebaut hat: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9FB1C71-50F1-C3DC-0977-8F3D52AFFBF7}"/>
              </a:ext>
            </a:extLst>
          </p:cNvPr>
          <p:cNvSpPr txBox="1"/>
          <p:nvPr/>
        </p:nvSpPr>
        <p:spPr>
          <a:xfrm>
            <a:off x="733245" y="2924761"/>
            <a:ext cx="431320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GrubenCraft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de-DE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Spieler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spieler1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Spieler(</a:t>
            </a:r>
            <a:r>
              <a:rPr lang="de-DE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"Steve"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de-DE" sz="1200" dirty="0">
              <a:latin typeface="Consolas" panose="020B0609020204030204" pitchFamily="49" charset="0"/>
            </a:endParaRPr>
          </a:p>
          <a:p>
            <a:pPr algn="l"/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245;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spieler1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.baueAb();</a:t>
            </a:r>
          </a:p>
          <a:p>
            <a:pPr algn="l"/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de-DE" sz="1200" dirty="0">
              <a:latin typeface="Consolas" panose="020B0609020204030204" pitchFamily="49" charset="0"/>
            </a:endParaRPr>
          </a:p>
          <a:p>
            <a:pPr algn="l"/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Spieler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spieler2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spieler1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.clone();</a:t>
            </a:r>
          </a:p>
          <a:p>
            <a:pPr algn="l"/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spieler2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.setName(</a:t>
            </a:r>
            <a:r>
              <a:rPr lang="de-DE" sz="1200" dirty="0">
                <a:solidFill>
                  <a:srgbClr val="2A00FF"/>
                </a:solidFill>
                <a:latin typeface="Consolas" panose="020B0609020204030204" pitchFamily="49" charset="0"/>
              </a:rPr>
              <a:t>"Alex"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de-DE" sz="1200" dirty="0">
              <a:latin typeface="Consolas" panose="020B0609020204030204" pitchFamily="49" charset="0"/>
            </a:endParaRPr>
          </a:p>
          <a:p>
            <a:pPr algn="l"/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spieler2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.baueAb();</a:t>
            </a:r>
          </a:p>
          <a:p>
            <a:pPr algn="l"/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</a:rPr>
              <a:t>// End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</a:rPr>
              <a:t>main</a:t>
            </a:r>
            <a:endParaRPr lang="de-DE" sz="12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pPr algn="l"/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</a:rPr>
              <a:t>// End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</a:rPr>
              <a:t>class</a:t>
            </a:r>
            <a:endParaRPr lang="de-DE" sz="1200" dirty="0">
              <a:solidFill>
                <a:srgbClr val="92D05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946CD9-67AC-F671-E3E7-45EFEF87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06" y="2926989"/>
            <a:ext cx="2372056" cy="32294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60296E7-9A6D-702F-C432-7909766773F8}"/>
              </a:ext>
            </a:extLst>
          </p:cNvPr>
          <p:cNvSpPr txBox="1"/>
          <p:nvPr/>
        </p:nvSpPr>
        <p:spPr>
          <a:xfrm>
            <a:off x="4830793" y="5210355"/>
            <a:ext cx="181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Hoppla!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91FC258-72A6-177B-E104-FA918B24025E}"/>
              </a:ext>
            </a:extLst>
          </p:cNvPr>
          <p:cNvSpPr/>
          <p:nvPr/>
        </p:nvSpPr>
        <p:spPr>
          <a:xfrm>
            <a:off x="7781026" y="5374257"/>
            <a:ext cx="2451236" cy="782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3A55D91-F746-3D22-921F-34CC4E388331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6642340" y="5533521"/>
            <a:ext cx="1138686" cy="231815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22B148B-3E8E-2E3B-BA12-3977E842B5EC}"/>
              </a:ext>
            </a:extLst>
          </p:cNvPr>
          <p:cNvSpPr/>
          <p:nvPr/>
        </p:nvSpPr>
        <p:spPr>
          <a:xfrm>
            <a:off x="4610527" y="3795623"/>
            <a:ext cx="2467740" cy="120769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40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07C7ED-8963-4B03-BBDE-AA8B765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60914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  <a:endParaRPr lang="de-DE" sz="2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25225-885B-4E62-A46F-C2777DBDEE7E}"/>
              </a:ext>
            </a:extLst>
          </p:cNvPr>
          <p:cNvSpPr txBox="1"/>
          <p:nvPr/>
        </p:nvSpPr>
        <p:spPr>
          <a:xfrm>
            <a:off x="662474" y="2071396"/>
            <a:ext cx="8220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 wie es aussieht, ist Alex‘ Spitzhacke bereits nach wenigen Malen kaputt gegangen. Aber sollte sie nicht mindestens so lange halten wie Steves Spitzhacke?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Was ist passiert?</a:t>
            </a:r>
          </a:p>
        </p:txBody>
      </p:sp>
      <p:pic>
        <p:nvPicPr>
          <p:cNvPr id="3" name="Grafik 2" descr="Hilfe mit einfarbiger Füllung">
            <a:extLst>
              <a:ext uri="{FF2B5EF4-FFF2-40B4-BE49-F238E27FC236}">
                <a16:creationId xmlns:a16="http://schemas.microsoft.com/office/drawing/2014/main" id="{5476381B-673A-AF8E-EE0D-B0491143D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2821" y="3429000"/>
            <a:ext cx="2566358" cy="25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0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07C7ED-8963-4B03-BBDE-AA8B765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515600" cy="860914"/>
          </a:xfrm>
        </p:spPr>
        <p:txBody>
          <a:bodyPr>
            <a:normAutofit fontScale="90000"/>
          </a:bodyPr>
          <a:lstStyle/>
          <a:p>
            <a:r>
              <a:rPr lang="de-DE" dirty="0"/>
              <a:t>Aufgabe 5 – </a:t>
            </a:r>
            <a:r>
              <a:rPr lang="de-DE" dirty="0" err="1"/>
              <a:t>GrubenCraft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Cloneable</a:t>
            </a:r>
            <a:r>
              <a:rPr lang="de-DE" dirty="0"/>
              <a:t>-Interface, Deep &amp;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)</a:t>
            </a:r>
            <a:endParaRPr lang="de-DE" sz="2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25225-885B-4E62-A46F-C2777DBDEE7E}"/>
              </a:ext>
            </a:extLst>
          </p:cNvPr>
          <p:cNvSpPr txBox="1"/>
          <p:nvPr/>
        </p:nvSpPr>
        <p:spPr>
          <a:xfrm>
            <a:off x="662474" y="2071396"/>
            <a:ext cx="82202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Ein Objekt wie etwa unsere Spitzhacke ist eine Referenzvariable. Im Gegensatz zu primitiven Datentypen wie Integer, </a:t>
            </a:r>
            <a:r>
              <a:rPr lang="de-DE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Float</a:t>
            </a:r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Boolean etc. werden aus Klassen instanziierte Objekte IMMER als Referenzen übergeben, d.h. unser Programm weist sie über ihre Speicheradresse zu.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Sieht so aus, als hätten wir statt einer neuen Spitzhacke unserem neuen Spieler die alte Spitzhacke von Spieler 1 gegeben anstatt sie auch zu klonen…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Wir können das testen, indem wir einige Werte in die Konsole ausgeben lassen.</a:t>
            </a:r>
          </a:p>
          <a:p>
            <a:endParaRPr lang="de-D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684211"/>
      </p:ext>
    </p:extLst>
  </p:cSld>
  <p:clrMapOvr>
    <a:masterClrMapping/>
  </p:clrMapOvr>
</p:sld>
</file>

<file path=ppt/theme/theme1.xml><?xml version="1.0" encoding="utf-8"?>
<a:theme xmlns:a="http://schemas.openxmlformats.org/drawingml/2006/main" name="TH-AB">
  <a:themeElements>
    <a:clrScheme name="TH Aschaffenburg">
      <a:dk1>
        <a:srgbClr val="5E5E5E"/>
      </a:dk1>
      <a:lt1>
        <a:srgbClr val="FFFFFF"/>
      </a:lt1>
      <a:dk2>
        <a:srgbClr val="00A1E3"/>
      </a:dk2>
      <a:lt2>
        <a:srgbClr val="99D9F4"/>
      </a:lt2>
      <a:accent1>
        <a:srgbClr val="142F4E"/>
      </a:accent1>
      <a:accent2>
        <a:srgbClr val="E1D6BC"/>
      </a:accent2>
      <a:accent3>
        <a:srgbClr val="66C7EE"/>
      </a:accent3>
      <a:accent4>
        <a:srgbClr val="9E9E9E"/>
      </a:accent4>
      <a:accent5>
        <a:srgbClr val="CCECF9"/>
      </a:accent5>
      <a:accent6>
        <a:srgbClr val="E9E9E9"/>
      </a:accent6>
      <a:hlink>
        <a:srgbClr val="7E7E7E"/>
      </a:hlink>
      <a:folHlink>
        <a:srgbClr val="33B4E9"/>
      </a:folHlink>
    </a:clrScheme>
    <a:fontScheme name="Custom 5">
      <a:majorFont>
        <a:latin typeface="Viga"/>
        <a:ea typeface=""/>
        <a:cs typeface=""/>
      </a:majorFont>
      <a:minorFont>
        <a:latin typeface="Signika Negativ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-AB" id="{1F932360-CD51-4BD6-A2E6-C8C6788A35F5}" vid="{79B6E7D3-4AA5-4895-9CD8-B5E6D4518346}"/>
    </a:ext>
  </a:extLst>
</a:theme>
</file>

<file path=ppt/theme/theme2.xml><?xml version="1.0" encoding="utf-8"?>
<a:theme xmlns:a="http://schemas.openxmlformats.org/drawingml/2006/main" name="1_TH AB">
  <a:themeElements>
    <a:clrScheme name="TH Aschaffenburg">
      <a:dk1>
        <a:srgbClr val="5E5E5E"/>
      </a:dk1>
      <a:lt1>
        <a:srgbClr val="FFFFFF"/>
      </a:lt1>
      <a:dk2>
        <a:srgbClr val="00A1E3"/>
      </a:dk2>
      <a:lt2>
        <a:srgbClr val="99D9F4"/>
      </a:lt2>
      <a:accent1>
        <a:srgbClr val="142F4E"/>
      </a:accent1>
      <a:accent2>
        <a:srgbClr val="E1D6BC"/>
      </a:accent2>
      <a:accent3>
        <a:srgbClr val="66C7EE"/>
      </a:accent3>
      <a:accent4>
        <a:srgbClr val="9E9E9E"/>
      </a:accent4>
      <a:accent5>
        <a:srgbClr val="CCECF9"/>
      </a:accent5>
      <a:accent6>
        <a:srgbClr val="E9E9E9"/>
      </a:accent6>
      <a:hlink>
        <a:srgbClr val="7E7E7E"/>
      </a:hlink>
      <a:folHlink>
        <a:srgbClr val="33B4E9"/>
      </a:folHlink>
    </a:clrScheme>
    <a:fontScheme name="Custom 5">
      <a:majorFont>
        <a:latin typeface="Viga"/>
        <a:ea typeface=""/>
        <a:cs typeface=""/>
      </a:majorFont>
      <a:minorFont>
        <a:latin typeface="Signika Negativ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Vorlagen.potx" id="{6E720076-2859-435A-A7EC-AB705E7E3947}" vid="{ABF7C5E0-106E-407E-9274-15A93AF2D2AF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TH-AB</Template>
  <TotalTime>0</TotalTime>
  <Words>1169</Words>
  <Application>Microsoft Office PowerPoint</Application>
  <PresentationFormat>Breitbild</PresentationFormat>
  <Paragraphs>174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21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13</vt:i4>
      </vt:variant>
    </vt:vector>
  </HeadingPairs>
  <TitlesOfParts>
    <vt:vector size="37" baseType="lpstr">
      <vt:lpstr>BentonSans</vt:lpstr>
      <vt:lpstr>BentonSans Book</vt:lpstr>
      <vt:lpstr>BentonSans Regular</vt:lpstr>
      <vt:lpstr>Covered By Your Grace</vt:lpstr>
      <vt:lpstr>Permanent Marker</vt:lpstr>
      <vt:lpstr>Roboto Cn</vt:lpstr>
      <vt:lpstr>Signika Negative</vt:lpstr>
      <vt:lpstr>Viga</vt:lpstr>
      <vt:lpstr>Abadi</vt:lpstr>
      <vt:lpstr>Aharoni</vt:lpstr>
      <vt:lpstr>Arial</vt:lpstr>
      <vt:lpstr>Calibri</vt:lpstr>
      <vt:lpstr>Calibri Light</vt:lpstr>
      <vt:lpstr>Consolas</vt:lpstr>
      <vt:lpstr>Roboto</vt:lpstr>
      <vt:lpstr>Roboto Bold</vt:lpstr>
      <vt:lpstr>Roboto Condensed</vt:lpstr>
      <vt:lpstr>Roboto Condensed Light</vt:lpstr>
      <vt:lpstr>Roboto Medium</vt:lpstr>
      <vt:lpstr>Symbol</vt:lpstr>
      <vt:lpstr>Wingdings</vt:lpstr>
      <vt:lpstr>TH-AB</vt:lpstr>
      <vt:lpstr>1_TH AB</vt:lpstr>
      <vt:lpstr>Benutzerdefiniertes Design</vt:lpstr>
      <vt:lpstr>Willkommen zum Tutorium Programmiertechnik II</vt:lpstr>
      <vt:lpstr>Aufgabe 5 – GrubenCraft (Cloneable-Interface, Deep &amp; Shallow Copies)</vt:lpstr>
      <vt:lpstr>Aufgabe 5 – GrubenCraft (Cloneable-Interface, Deep &amp; Shallow Copies)</vt:lpstr>
      <vt:lpstr>Aufgabe 5 – GrubenCraft (Cloneable-Interface, Deep &amp; Shallow Copies)</vt:lpstr>
      <vt:lpstr>Aufgabe 5 – GrubenCraft (Cloneable-Interface, Deep &amp; Shallow Copies)</vt:lpstr>
      <vt:lpstr>Aufgabe 5 – GrubenCraft (Cloneable-Interface, Deep &amp; Shallow Copies)</vt:lpstr>
      <vt:lpstr>Aufgabe 5 – GrubenCraft (Cloneable-Interface, Deep &amp; Shallow Copies)</vt:lpstr>
      <vt:lpstr>Aufgabe 5 – GrubenCraft (Cloneable-Interface, Deep &amp; Shallow Copies)</vt:lpstr>
      <vt:lpstr>Aufgabe 5 – GrubenCraft (Cloneable-Interface, Deep &amp; Shallow Copies)</vt:lpstr>
      <vt:lpstr>Aufgabe 5 – GrubenCraft (Cloneable-Interface, Deep &amp; Shallow Copies)</vt:lpstr>
      <vt:lpstr>Aufgabe 5 – GrubenCraft (Cloneable-Interface, Deep &amp; Shallow Copies)</vt:lpstr>
      <vt:lpstr>Aufgabe 5 – GrubenCraft (Cloneable-Interface, Deep &amp; Shallow Copies)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Projektmanagement in Jira</dc:title>
  <dc:creator>Stefan Pietzner</dc:creator>
  <cp:lastModifiedBy>Stefan Pietzner</cp:lastModifiedBy>
  <cp:revision>46</cp:revision>
  <dcterms:created xsi:type="dcterms:W3CDTF">2022-01-13T09:17:30Z</dcterms:created>
  <dcterms:modified xsi:type="dcterms:W3CDTF">2022-05-05T09:21:09Z</dcterms:modified>
</cp:coreProperties>
</file>